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1" r:id="rId1"/>
  </p:sldMasterIdLst>
  <p:notesMasterIdLst>
    <p:notesMasterId r:id="rId31"/>
  </p:notesMasterIdLst>
  <p:sldIdLst>
    <p:sldId id="269" r:id="rId2"/>
    <p:sldId id="257" r:id="rId3"/>
    <p:sldId id="341" r:id="rId4"/>
    <p:sldId id="340" r:id="rId5"/>
    <p:sldId id="260" r:id="rId6"/>
    <p:sldId id="343" r:id="rId7"/>
    <p:sldId id="349" r:id="rId8"/>
    <p:sldId id="351" r:id="rId9"/>
    <p:sldId id="344" r:id="rId10"/>
    <p:sldId id="342" r:id="rId11"/>
    <p:sldId id="262" r:id="rId12"/>
    <p:sldId id="263" r:id="rId13"/>
    <p:sldId id="297" r:id="rId14"/>
    <p:sldId id="328" r:id="rId15"/>
    <p:sldId id="273" r:id="rId16"/>
    <p:sldId id="306" r:id="rId17"/>
    <p:sldId id="308" r:id="rId18"/>
    <p:sldId id="307" r:id="rId19"/>
    <p:sldId id="309" r:id="rId20"/>
    <p:sldId id="310" r:id="rId21"/>
    <p:sldId id="312" r:id="rId22"/>
    <p:sldId id="319" r:id="rId23"/>
    <p:sldId id="348" r:id="rId24"/>
    <p:sldId id="320" r:id="rId25"/>
    <p:sldId id="268" r:id="rId26"/>
    <p:sldId id="284" r:id="rId27"/>
    <p:sldId id="345" r:id="rId28"/>
    <p:sldId id="270" r:id="rId29"/>
    <p:sldId id="35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wurs" initials="c" lastIdx="9" clrIdx="0">
    <p:extLst>
      <p:ext uri="{19B8F6BF-5375-455C-9EA6-DF929625EA0E}">
        <p15:presenceInfo xmlns:p15="http://schemas.microsoft.com/office/powerpoint/2012/main" userId="c09a3f8c126f835b" providerId="Windows Live"/>
      </p:ext>
    </p:extLst>
  </p:cmAuthor>
  <p:cmAuthor id="2" name="Connor Wurst" initials="CW" lastIdx="1" clrIdx="1">
    <p:extLst>
      <p:ext uri="{19B8F6BF-5375-455C-9EA6-DF929625EA0E}">
        <p15:presenceInfo xmlns:p15="http://schemas.microsoft.com/office/powerpoint/2012/main" userId="S::cjwurst@buffalo.edu::9473c53c-bc28-4b1b-a1c5-2c83b8feed7f" providerId="AD"/>
      </p:ext>
    </p:extLst>
  </p:cmAuthor>
  <p:cmAuthor id="3" name="Joy Ming" initials="JM" lastIdx="5" clrIdx="2">
    <p:extLst>
      <p:ext uri="{19B8F6BF-5375-455C-9EA6-DF929625EA0E}">
        <p15:presenceInfo xmlns:p15="http://schemas.microsoft.com/office/powerpoint/2012/main" userId="WRye6RKgOPE7XXVPsYeJsM+ZHppYJraP2tcHYxgFUws=" providerId="None"/>
      </p:ext>
    </p:extLst>
  </p:cmAuthor>
  <p:cmAuthor id="4" name="Joy Ming" initials="JM [2]" lastIdx="1" clrIdx="3">
    <p:extLst>
      <p:ext uri="{19B8F6BF-5375-455C-9EA6-DF929625EA0E}">
        <p15:presenceInfo xmlns:p15="http://schemas.microsoft.com/office/powerpoint/2012/main" userId="45999574968_tp_box_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95C4"/>
    <a:srgbClr val="FFFF00"/>
    <a:srgbClr val="FE4A00"/>
    <a:srgbClr val="A602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EECDB4-3202-D04F-BC0F-D9ACF36C8C85}" v="2450" dt="2026-09-24T17:33:47.0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31"/>
    <p:restoredTop sz="81875"/>
  </p:normalViewPr>
  <p:slideViewPr>
    <p:cSldViewPr snapToGrid="0">
      <p:cViewPr varScale="1">
        <p:scale>
          <a:sx n="90" d="100"/>
          <a:sy n="90" d="100"/>
        </p:scale>
        <p:origin x="99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1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y Ming" userId="WRye6RKgOPE7XXVPsYeJsM+ZHppYJraP2tcHYxgFUws=" providerId="None" clId="Web-{3A09C6A7-0C7F-4432-8D53-FAA0010FBF8D}"/>
    <pc:docChg chg="addSld delSld modSld">
      <pc:chgData name="Joy Ming" userId="WRye6RKgOPE7XXVPsYeJsM+ZHppYJraP2tcHYxgFUws=" providerId="None" clId="Web-{3A09C6A7-0C7F-4432-8D53-FAA0010FBF8D}" dt="2026-09-17T20:41:04.395" v="571" actId="20577"/>
      <pc:docMkLst>
        <pc:docMk/>
      </pc:docMkLst>
      <pc:sldChg chg="modSp">
        <pc:chgData name="Joy Ming" userId="WRye6RKgOPE7XXVPsYeJsM+ZHppYJraP2tcHYxgFUws=" providerId="None" clId="Web-{3A09C6A7-0C7F-4432-8D53-FAA0010FBF8D}" dt="2026-09-17T15:56:52.638" v="14" actId="20577"/>
        <pc:sldMkLst>
          <pc:docMk/>
          <pc:sldMk cId="2729992080" sldId="268"/>
        </pc:sldMkLst>
        <pc:spChg chg="mod">
          <ac:chgData name="Joy Ming" userId="WRye6RKgOPE7XXVPsYeJsM+ZHppYJraP2tcHYxgFUws=" providerId="None" clId="Web-{3A09C6A7-0C7F-4432-8D53-FAA0010FBF8D}" dt="2026-09-17T15:56:52.638" v="14" actId="20577"/>
          <ac:spMkLst>
            <pc:docMk/>
            <pc:sldMk cId="2729992080" sldId="268"/>
            <ac:spMk id="3" creationId="{A9A10910-667C-98FF-BE63-709EE1D4C0FF}"/>
          </ac:spMkLst>
        </pc:spChg>
      </pc:sldChg>
      <pc:sldChg chg="mod modShow">
        <pc:chgData name="Joy Ming" userId="WRye6RKgOPE7XXVPsYeJsM+ZHppYJraP2tcHYxgFUws=" providerId="None" clId="Web-{3A09C6A7-0C7F-4432-8D53-FAA0010FBF8D}" dt="2026-09-17T14:00:35.517" v="1"/>
        <pc:sldMkLst>
          <pc:docMk/>
          <pc:sldMk cId="433902101" sldId="270"/>
        </pc:sldMkLst>
      </pc:sldChg>
      <pc:sldChg chg="modSp">
        <pc:chgData name="Joy Ming" userId="WRye6RKgOPE7XXVPsYeJsM+ZHppYJraP2tcHYxgFUws=" providerId="None" clId="Web-{3A09C6A7-0C7F-4432-8D53-FAA0010FBF8D}" dt="2026-09-17T20:41:04.395" v="571" actId="20577"/>
        <pc:sldMkLst>
          <pc:docMk/>
          <pc:sldMk cId="1021862394" sldId="340"/>
        </pc:sldMkLst>
        <pc:graphicFrameChg chg="mod modGraphic">
          <ac:chgData name="Joy Ming" userId="WRye6RKgOPE7XXVPsYeJsM+ZHppYJraP2tcHYxgFUws=" providerId="None" clId="Web-{3A09C6A7-0C7F-4432-8D53-FAA0010FBF8D}" dt="2026-09-17T20:41:04.395" v="571" actId="20577"/>
          <ac:graphicFrameMkLst>
            <pc:docMk/>
            <pc:sldMk cId="1021862394" sldId="340"/>
            <ac:graphicFrameMk id="7" creationId="{25CFEBBE-4A09-F1CF-A76E-EB626AFE66C8}"/>
          </ac:graphicFrameMkLst>
        </pc:graphicFrameChg>
      </pc:sldChg>
      <pc:sldChg chg="addSp delSp modSp">
        <pc:chgData name="Joy Ming" userId="WRye6RKgOPE7XXVPsYeJsM+ZHppYJraP2tcHYxgFUws=" providerId="None" clId="Web-{3A09C6A7-0C7F-4432-8D53-FAA0010FBF8D}" dt="2026-09-17T20:39:06.061" v="494" actId="20577"/>
        <pc:sldMkLst>
          <pc:docMk/>
          <pc:sldMk cId="4200105662" sldId="341"/>
        </pc:sldMkLst>
        <pc:spChg chg="mod">
          <ac:chgData name="Joy Ming" userId="WRye6RKgOPE7XXVPsYeJsM+ZHppYJraP2tcHYxgFUws=" providerId="None" clId="Web-{3A09C6A7-0C7F-4432-8D53-FAA0010FBF8D}" dt="2026-09-17T20:39:06.061" v="494" actId="20577"/>
          <ac:spMkLst>
            <pc:docMk/>
            <pc:sldMk cId="4200105662" sldId="341"/>
            <ac:spMk id="3" creationId="{7D12B2D9-DBB2-1E17-772D-B8EFFBF3DD23}"/>
          </ac:spMkLst>
        </pc:spChg>
        <pc:picChg chg="mod">
          <ac:chgData name="Joy Ming" userId="WRye6RKgOPE7XXVPsYeJsM+ZHppYJraP2tcHYxgFUws=" providerId="None" clId="Web-{3A09C6A7-0C7F-4432-8D53-FAA0010FBF8D}" dt="2026-09-17T20:38:41.107" v="484" actId="1076"/>
          <ac:picMkLst>
            <pc:docMk/>
            <pc:sldMk cId="4200105662" sldId="341"/>
            <ac:picMk id="6" creationId="{7D3BF3C7-B1A5-B585-7BBC-8549E43E7250}"/>
          </ac:picMkLst>
        </pc:picChg>
      </pc:sldChg>
      <pc:sldChg chg="mod modShow">
        <pc:chgData name="Joy Ming" userId="WRye6RKgOPE7XXVPsYeJsM+ZHppYJraP2tcHYxgFUws=" providerId="None" clId="Web-{3A09C6A7-0C7F-4432-8D53-FAA0010FBF8D}" dt="2026-09-17T14:00:25.892" v="0"/>
        <pc:sldMkLst>
          <pc:docMk/>
          <pc:sldMk cId="245557784" sldId="344"/>
        </pc:sldMkLst>
      </pc:sldChg>
    </pc:docChg>
  </pc:docChgLst>
  <pc:docChgLst>
    <pc:chgData name="Joy Ming" userId="45999574968_tp_box_2" providerId="OAuth2" clId="{061EA688-277C-573D-832B-0E0A2F1E1064}"/>
    <pc:docChg chg="undo custSel addSld delSld modSld sldOrd">
      <pc:chgData name="Joy Ming" userId="45999574968_tp_box_2" providerId="OAuth2" clId="{061EA688-277C-573D-832B-0E0A2F1E1064}" dt="2026-09-24T17:42:38.937" v="5635" actId="14100"/>
      <pc:docMkLst>
        <pc:docMk/>
      </pc:docMkLst>
      <pc:sldChg chg="modSp mod modAnim modNotesTx">
        <pc:chgData name="Joy Ming" userId="45999574968_tp_box_2" providerId="OAuth2" clId="{061EA688-277C-573D-832B-0E0A2F1E1064}" dt="2026-09-22T17:16:07.646" v="4604" actId="20577"/>
        <pc:sldMkLst>
          <pc:docMk/>
          <pc:sldMk cId="722151147" sldId="257"/>
        </pc:sldMkLst>
        <pc:spChg chg="mod">
          <ac:chgData name="Joy Ming" userId="45999574968_tp_box_2" providerId="OAuth2" clId="{061EA688-277C-573D-832B-0E0A2F1E1064}" dt="2026-09-15T18:46:24.578" v="1859" actId="207"/>
          <ac:spMkLst>
            <pc:docMk/>
            <pc:sldMk cId="722151147" sldId="257"/>
            <ac:spMk id="2" creationId="{D0CA6E08-58F2-FE5A-4174-2DBEAEC7AFDF}"/>
          </ac:spMkLst>
        </pc:spChg>
        <pc:spChg chg="mod">
          <ac:chgData name="Joy Ming" userId="45999574968_tp_box_2" providerId="OAuth2" clId="{061EA688-277C-573D-832B-0E0A2F1E1064}" dt="2026-09-15T18:28:09.889" v="416" actId="20577"/>
          <ac:spMkLst>
            <pc:docMk/>
            <pc:sldMk cId="722151147" sldId="257"/>
            <ac:spMk id="3" creationId="{EF21D56C-BC92-F7F5-111D-E2D6A5DAF5F9}"/>
          </ac:spMkLst>
        </pc:spChg>
      </pc:sldChg>
      <pc:sldChg chg="modSp mod modNotesTx">
        <pc:chgData name="Joy Ming" userId="45999574968_tp_box_2" providerId="OAuth2" clId="{061EA688-277C-573D-832B-0E0A2F1E1064}" dt="2026-09-22T17:16:17.225" v="4607" actId="20577"/>
        <pc:sldMkLst>
          <pc:docMk/>
          <pc:sldMk cId="823011568" sldId="260"/>
        </pc:sldMkLst>
        <pc:spChg chg="mod">
          <ac:chgData name="Joy Ming" userId="45999574968_tp_box_2" providerId="OAuth2" clId="{061EA688-277C-573D-832B-0E0A2F1E1064}" dt="2026-09-15T18:34:58.742" v="1190" actId="20577"/>
          <ac:spMkLst>
            <pc:docMk/>
            <pc:sldMk cId="823011568" sldId="260"/>
            <ac:spMk id="2" creationId="{73B31800-9342-191A-BC3D-4225FD510C3D}"/>
          </ac:spMkLst>
        </pc:spChg>
        <pc:spChg chg="mod">
          <ac:chgData name="Joy Ming" userId="45999574968_tp_box_2" providerId="OAuth2" clId="{061EA688-277C-573D-832B-0E0A2F1E1064}" dt="2026-09-15T21:01:32.311" v="2279" actId="20577"/>
          <ac:spMkLst>
            <pc:docMk/>
            <pc:sldMk cId="823011568" sldId="260"/>
            <ac:spMk id="3" creationId="{116DB99D-76F9-A9B7-4EB8-C7D7F9A8A648}"/>
          </ac:spMkLst>
        </pc:spChg>
      </pc:sldChg>
      <pc:sldChg chg="modSp mod ord setBg modNotesTx">
        <pc:chgData name="Joy Ming" userId="45999574968_tp_box_2" providerId="OAuth2" clId="{061EA688-277C-573D-832B-0E0A2F1E1064}" dt="2026-09-22T18:52:48.576" v="4793" actId="20577"/>
        <pc:sldMkLst>
          <pc:docMk/>
          <pc:sldMk cId="1694783335" sldId="262"/>
        </pc:sldMkLst>
        <pc:spChg chg="mod">
          <ac:chgData name="Joy Ming" userId="45999574968_tp_box_2" providerId="OAuth2" clId="{061EA688-277C-573D-832B-0E0A2F1E1064}" dt="2026-09-15T18:48:23.879" v="1931" actId="20577"/>
          <ac:spMkLst>
            <pc:docMk/>
            <pc:sldMk cId="1694783335" sldId="262"/>
            <ac:spMk id="3" creationId="{A48D8E4A-5046-56C7-584F-E1F51ADB2E7F}"/>
          </ac:spMkLst>
        </pc:spChg>
      </pc:sldChg>
      <pc:sldChg chg="modNotesTx">
        <pc:chgData name="Joy Ming" userId="45999574968_tp_box_2" providerId="OAuth2" clId="{061EA688-277C-573D-832B-0E0A2F1E1064}" dt="2026-09-22T18:52:51.081" v="4794" actId="20577"/>
        <pc:sldMkLst>
          <pc:docMk/>
          <pc:sldMk cId="2452484749" sldId="263"/>
        </pc:sldMkLst>
      </pc:sldChg>
      <pc:sldChg chg="modSp mod modShow modNotesTx">
        <pc:chgData name="Joy Ming" userId="45999574968_tp_box_2" providerId="OAuth2" clId="{061EA688-277C-573D-832B-0E0A2F1E1064}" dt="2026-09-22T18:53:24.200" v="4806" actId="20577"/>
        <pc:sldMkLst>
          <pc:docMk/>
          <pc:sldMk cId="2729992080" sldId="268"/>
        </pc:sldMkLst>
        <pc:spChg chg="mod">
          <ac:chgData name="Joy Ming" userId="45999574968_tp_box_2" providerId="OAuth2" clId="{061EA688-277C-573D-832B-0E0A2F1E1064}" dt="2026-09-15T21:03:13.748" v="2304" actId="20577"/>
          <ac:spMkLst>
            <pc:docMk/>
            <pc:sldMk cId="2729992080" sldId="268"/>
            <ac:spMk id="2" creationId="{30D62F33-0369-23CD-DCE3-A60019B72A34}"/>
          </ac:spMkLst>
        </pc:spChg>
        <pc:spChg chg="mod">
          <ac:chgData name="Joy Ming" userId="45999574968_tp_box_2" providerId="OAuth2" clId="{061EA688-277C-573D-832B-0E0A2F1E1064}" dt="2026-09-17T20:46:13.017" v="4602" actId="255"/>
          <ac:spMkLst>
            <pc:docMk/>
            <pc:sldMk cId="2729992080" sldId="268"/>
            <ac:spMk id="3" creationId="{A9A10910-667C-98FF-BE63-709EE1D4C0FF}"/>
          </ac:spMkLst>
        </pc:spChg>
      </pc:sldChg>
      <pc:sldChg chg="modSp mod modNotesTx">
        <pc:chgData name="Joy Ming" userId="45999574968_tp_box_2" providerId="OAuth2" clId="{061EA688-277C-573D-832B-0E0A2F1E1064}" dt="2026-09-23T20:32:55.930" v="4844" actId="20577"/>
        <pc:sldMkLst>
          <pc:docMk/>
          <pc:sldMk cId="1672036084" sldId="269"/>
        </pc:sldMkLst>
        <pc:spChg chg="mod">
          <ac:chgData name="Joy Ming" userId="45999574968_tp_box_2" providerId="OAuth2" clId="{061EA688-277C-573D-832B-0E0A2F1E1064}" dt="2026-09-15T21:14:34.300" v="3584" actId="1076"/>
          <ac:spMkLst>
            <pc:docMk/>
            <pc:sldMk cId="1672036084" sldId="269"/>
            <ac:spMk id="2" creationId="{5B3D81D7-B554-C2D9-013C-65E6179243E6}"/>
          </ac:spMkLst>
        </pc:spChg>
        <pc:spChg chg="mod">
          <ac:chgData name="Joy Ming" userId="45999574968_tp_box_2" providerId="OAuth2" clId="{061EA688-277C-573D-832B-0E0A2F1E1064}" dt="2026-09-23T20:32:55.930" v="4844" actId="20577"/>
          <ac:spMkLst>
            <pc:docMk/>
            <pc:sldMk cId="1672036084" sldId="269"/>
            <ac:spMk id="3" creationId="{8114F8FF-CD1B-4B85-65BD-91C16FFDFB3D}"/>
          </ac:spMkLst>
        </pc:spChg>
      </pc:sldChg>
      <pc:sldChg chg="modSp mod modShow modNotesTx">
        <pc:chgData name="Joy Ming" userId="45999574968_tp_box_2" providerId="OAuth2" clId="{061EA688-277C-573D-832B-0E0A2F1E1064}" dt="2026-09-22T18:53:32.975" v="4809" actId="20577"/>
        <pc:sldMkLst>
          <pc:docMk/>
          <pc:sldMk cId="433902101" sldId="270"/>
        </pc:sldMkLst>
        <pc:spChg chg="mod">
          <ac:chgData name="Joy Ming" userId="45999574968_tp_box_2" providerId="OAuth2" clId="{061EA688-277C-573D-832B-0E0A2F1E1064}" dt="2026-09-15T21:01:47.221" v="2289" actId="20577"/>
          <ac:spMkLst>
            <pc:docMk/>
            <pc:sldMk cId="433902101" sldId="270"/>
            <ac:spMk id="2" creationId="{101C3459-7D2E-1B41-0FE2-5CD703272591}"/>
          </ac:spMkLst>
        </pc:spChg>
        <pc:spChg chg="mod">
          <ac:chgData name="Joy Ming" userId="45999574968_tp_box_2" providerId="OAuth2" clId="{061EA688-277C-573D-832B-0E0A2F1E1064}" dt="2026-09-15T21:10:54.371" v="3085" actId="114"/>
          <ac:spMkLst>
            <pc:docMk/>
            <pc:sldMk cId="433902101" sldId="270"/>
            <ac:spMk id="3" creationId="{DD09E2A7-705C-E6D3-3FDC-0485520D90F0}"/>
          </ac:spMkLst>
        </pc:spChg>
      </pc:sldChg>
      <pc:sldChg chg="modSp mod modNotesTx">
        <pc:chgData name="Joy Ming" userId="45999574968_tp_box_2" providerId="OAuth2" clId="{061EA688-277C-573D-832B-0E0A2F1E1064}" dt="2026-09-22T18:53:01.935" v="4797" actId="20577"/>
        <pc:sldMkLst>
          <pc:docMk/>
          <pc:sldMk cId="750133161" sldId="273"/>
        </pc:sldMkLst>
        <pc:spChg chg="mod">
          <ac:chgData name="Joy Ming" userId="45999574968_tp_box_2" providerId="OAuth2" clId="{061EA688-277C-573D-832B-0E0A2F1E1064}" dt="2026-09-15T19:02:45.946" v="2229" actId="14100"/>
          <ac:spMkLst>
            <pc:docMk/>
            <pc:sldMk cId="750133161" sldId="273"/>
            <ac:spMk id="15" creationId="{F568BE63-0C6A-86C7-53BB-7862AA93ABCC}"/>
          </ac:spMkLst>
        </pc:spChg>
        <pc:picChg chg="mod">
          <ac:chgData name="Joy Ming" userId="45999574968_tp_box_2" providerId="OAuth2" clId="{061EA688-277C-573D-832B-0E0A2F1E1064}" dt="2026-09-15T19:02:49.200" v="2230" actId="1076"/>
          <ac:picMkLst>
            <pc:docMk/>
            <pc:sldMk cId="750133161" sldId="273"/>
            <ac:picMk id="7" creationId="{E8888294-88DC-EF32-BDD2-49FE02E4F6E5}"/>
          </ac:picMkLst>
        </pc:picChg>
      </pc:sldChg>
      <pc:sldChg chg="delSp modSp mod modNotesTx">
        <pc:chgData name="Joy Ming" userId="45999574968_tp_box_2" providerId="OAuth2" clId="{061EA688-277C-573D-832B-0E0A2F1E1064}" dt="2026-09-22T18:53:27.863" v="4807" actId="20577"/>
        <pc:sldMkLst>
          <pc:docMk/>
          <pc:sldMk cId="1031653091" sldId="284"/>
        </pc:sldMkLst>
        <pc:spChg chg="mod">
          <ac:chgData name="Joy Ming" userId="45999574968_tp_box_2" providerId="OAuth2" clId="{061EA688-277C-573D-832B-0E0A2F1E1064}" dt="2026-09-15T21:01:19.122" v="2274" actId="20577"/>
          <ac:spMkLst>
            <pc:docMk/>
            <pc:sldMk cId="1031653091" sldId="284"/>
            <ac:spMk id="2" creationId="{EAE35ADB-2E4D-A16A-4AFF-F8B2E40F3B41}"/>
          </ac:spMkLst>
        </pc:spChg>
      </pc:sldChg>
      <pc:sldChg chg="addSp modSp mod modAnim modNotesTx">
        <pc:chgData name="Joy Ming" userId="45999574968_tp_box_2" providerId="OAuth2" clId="{061EA688-277C-573D-832B-0E0A2F1E1064}" dt="2026-09-22T18:52:55.399" v="4795" actId="20577"/>
        <pc:sldMkLst>
          <pc:docMk/>
          <pc:sldMk cId="3897913154" sldId="297"/>
        </pc:sldMkLst>
        <pc:picChg chg="add mod">
          <ac:chgData name="Joy Ming" userId="45999574968_tp_box_2" providerId="OAuth2" clId="{061EA688-277C-573D-832B-0E0A2F1E1064}" dt="2026-09-15T19:02:33.212" v="2227" actId="1076"/>
          <ac:picMkLst>
            <pc:docMk/>
            <pc:sldMk cId="3897913154" sldId="297"/>
            <ac:picMk id="3" creationId="{50AB3B79-9374-6F1A-7597-4E56278036F9}"/>
          </ac:picMkLst>
        </pc:picChg>
        <pc:picChg chg="add mod">
          <ac:chgData name="Joy Ming" userId="45999574968_tp_box_2" providerId="OAuth2" clId="{061EA688-277C-573D-832B-0E0A2F1E1064}" dt="2026-09-15T19:02:33.212" v="2227" actId="1076"/>
          <ac:picMkLst>
            <pc:docMk/>
            <pc:sldMk cId="3897913154" sldId="297"/>
            <ac:picMk id="4" creationId="{0F2E4342-4F6E-02C0-6E40-2AE26B6C7666}"/>
          </ac:picMkLst>
        </pc:picChg>
        <pc:picChg chg="mod">
          <ac:chgData name="Joy Ming" userId="45999574968_tp_box_2" providerId="OAuth2" clId="{061EA688-277C-573D-832B-0E0A2F1E1064}" dt="2026-09-15T19:02:33.212" v="2227" actId="1076"/>
          <ac:picMkLst>
            <pc:docMk/>
            <pc:sldMk cId="3897913154" sldId="297"/>
            <ac:picMk id="8" creationId="{F89D2394-E728-2A7B-E583-F58D22F39A1D}"/>
          </ac:picMkLst>
        </pc:picChg>
        <pc:picChg chg="mod">
          <ac:chgData name="Joy Ming" userId="45999574968_tp_box_2" providerId="OAuth2" clId="{061EA688-277C-573D-832B-0E0A2F1E1064}" dt="2026-09-15T19:02:33.212" v="2227" actId="1076"/>
          <ac:picMkLst>
            <pc:docMk/>
            <pc:sldMk cId="3897913154" sldId="297"/>
            <ac:picMk id="9" creationId="{0F1499C9-95A4-86E7-09FD-4778BC1E9E01}"/>
          </ac:picMkLst>
        </pc:picChg>
        <pc:picChg chg="mod">
          <ac:chgData name="Joy Ming" userId="45999574968_tp_box_2" providerId="OAuth2" clId="{061EA688-277C-573D-832B-0E0A2F1E1064}" dt="2026-09-15T19:02:33.212" v="2227" actId="1076"/>
          <ac:picMkLst>
            <pc:docMk/>
            <pc:sldMk cId="3897913154" sldId="297"/>
            <ac:picMk id="11" creationId="{890AF2BD-EC2B-F6E0-57C2-385E44CE90AE}"/>
          </ac:picMkLst>
        </pc:picChg>
      </pc:sldChg>
      <pc:sldChg chg="modNotesTx">
        <pc:chgData name="Joy Ming" userId="45999574968_tp_box_2" providerId="OAuth2" clId="{061EA688-277C-573D-832B-0E0A2F1E1064}" dt="2026-09-22T18:53:04.631" v="4798" actId="20577"/>
        <pc:sldMkLst>
          <pc:docMk/>
          <pc:sldMk cId="144918589" sldId="306"/>
        </pc:sldMkLst>
      </pc:sldChg>
      <pc:sldChg chg="modNotesTx">
        <pc:chgData name="Joy Ming" userId="45999574968_tp_box_2" providerId="OAuth2" clId="{061EA688-277C-573D-832B-0E0A2F1E1064}" dt="2026-09-22T18:53:09.105" v="4800" actId="20577"/>
        <pc:sldMkLst>
          <pc:docMk/>
          <pc:sldMk cId="3292790432" sldId="307"/>
        </pc:sldMkLst>
      </pc:sldChg>
      <pc:sldChg chg="modNotesTx">
        <pc:chgData name="Joy Ming" userId="45999574968_tp_box_2" providerId="OAuth2" clId="{061EA688-277C-573D-832B-0E0A2F1E1064}" dt="2026-09-22T18:53:06.485" v="4799" actId="20577"/>
        <pc:sldMkLst>
          <pc:docMk/>
          <pc:sldMk cId="979092434" sldId="308"/>
        </pc:sldMkLst>
      </pc:sldChg>
      <pc:sldChg chg="modNotesTx">
        <pc:chgData name="Joy Ming" userId="45999574968_tp_box_2" providerId="OAuth2" clId="{061EA688-277C-573D-832B-0E0A2F1E1064}" dt="2026-09-22T18:53:11.473" v="4801" actId="20577"/>
        <pc:sldMkLst>
          <pc:docMk/>
          <pc:sldMk cId="314211145" sldId="309"/>
        </pc:sldMkLst>
      </pc:sldChg>
      <pc:sldChg chg="modNotesTx">
        <pc:chgData name="Joy Ming" userId="45999574968_tp_box_2" providerId="OAuth2" clId="{061EA688-277C-573D-832B-0E0A2F1E1064}" dt="2026-09-22T18:53:13.590" v="4802" actId="20577"/>
        <pc:sldMkLst>
          <pc:docMk/>
          <pc:sldMk cId="767938673" sldId="310"/>
        </pc:sldMkLst>
      </pc:sldChg>
      <pc:sldChg chg="modNotesTx">
        <pc:chgData name="Joy Ming" userId="45999574968_tp_box_2" providerId="OAuth2" clId="{061EA688-277C-573D-832B-0E0A2F1E1064}" dt="2026-09-22T18:53:15.990" v="4803" actId="20577"/>
        <pc:sldMkLst>
          <pc:docMk/>
          <pc:sldMk cId="3506948209" sldId="312"/>
        </pc:sldMkLst>
      </pc:sldChg>
      <pc:sldChg chg="addSp delSp modSp mod modNotes modNotesTx">
        <pc:chgData name="Joy Ming" userId="45999574968_tp_box_2" providerId="OAuth2" clId="{061EA688-277C-573D-832B-0E0A2F1E1064}" dt="2026-09-23T20:35:10.139" v="4848" actId="27636"/>
        <pc:sldMkLst>
          <pc:docMk/>
          <pc:sldMk cId="598059965" sldId="319"/>
        </pc:sldMkLst>
        <pc:spChg chg="mod">
          <ac:chgData name="Joy Ming" userId="45999574968_tp_box_2" providerId="OAuth2" clId="{061EA688-277C-573D-832B-0E0A2F1E1064}" dt="2026-09-15T21:17:07.586" v="3640" actId="1076"/>
          <ac:spMkLst>
            <pc:docMk/>
            <pc:sldMk cId="598059965" sldId="319"/>
            <ac:spMk id="6" creationId="{02284347-FE11-158A-0ABA-E2E8EB5B8240}"/>
          </ac:spMkLst>
        </pc:spChg>
        <pc:graphicFrameChg chg="mod">
          <ac:chgData name="Joy Ming" userId="45999574968_tp_box_2" providerId="OAuth2" clId="{061EA688-277C-573D-832B-0E0A2F1E1064}" dt="2026-09-22T19:03:21.521" v="4813" actId="14100"/>
          <ac:graphicFrameMkLst>
            <pc:docMk/>
            <pc:sldMk cId="598059965" sldId="319"/>
            <ac:graphicFrameMk id="7" creationId="{E896C372-05B2-88ED-F317-0848B0826417}"/>
          </ac:graphicFrameMkLst>
        </pc:graphicFrameChg>
        <pc:picChg chg="mod">
          <ac:chgData name="Joy Ming" userId="45999574968_tp_box_2" providerId="OAuth2" clId="{061EA688-277C-573D-832B-0E0A2F1E1064}" dt="2026-09-15T21:16:42.085" v="3629" actId="1076"/>
          <ac:picMkLst>
            <pc:docMk/>
            <pc:sldMk cId="598059965" sldId="319"/>
            <ac:picMk id="9" creationId="{D2EBB8DD-7C78-DF4C-FF06-E54D3675AFF3}"/>
          </ac:picMkLst>
        </pc:picChg>
        <pc:picChg chg="mod">
          <ac:chgData name="Joy Ming" userId="45999574968_tp_box_2" providerId="OAuth2" clId="{061EA688-277C-573D-832B-0E0A2F1E1064}" dt="2026-09-15T21:16:40.425" v="3628" actId="1076"/>
          <ac:picMkLst>
            <pc:docMk/>
            <pc:sldMk cId="598059965" sldId="319"/>
            <ac:picMk id="11" creationId="{A4C13DCD-8DA3-DECE-EC48-E2124D4A7194}"/>
          </ac:picMkLst>
        </pc:picChg>
        <pc:picChg chg="mod">
          <ac:chgData name="Joy Ming" userId="45999574968_tp_box_2" providerId="OAuth2" clId="{061EA688-277C-573D-832B-0E0A2F1E1064}" dt="2026-09-15T21:16:44.950" v="3630" actId="1076"/>
          <ac:picMkLst>
            <pc:docMk/>
            <pc:sldMk cId="598059965" sldId="319"/>
            <ac:picMk id="13" creationId="{6A27D290-BCB5-8924-591A-6379D28754D2}"/>
          </ac:picMkLst>
        </pc:picChg>
        <pc:picChg chg="mod">
          <ac:chgData name="Joy Ming" userId="45999574968_tp_box_2" providerId="OAuth2" clId="{061EA688-277C-573D-832B-0E0A2F1E1064}" dt="2026-09-15T21:16:48.292" v="3631" actId="1076"/>
          <ac:picMkLst>
            <pc:docMk/>
            <pc:sldMk cId="598059965" sldId="319"/>
            <ac:picMk id="15" creationId="{A1991B0A-D70F-C506-97EF-AAC4B9A3889A}"/>
          </ac:picMkLst>
        </pc:picChg>
      </pc:sldChg>
      <pc:sldChg chg="modSp mod modNotesTx">
        <pc:chgData name="Joy Ming" userId="45999574968_tp_box_2" providerId="OAuth2" clId="{061EA688-277C-573D-832B-0E0A2F1E1064}" dt="2026-09-22T18:53:22.250" v="4805" actId="20577"/>
        <pc:sldMkLst>
          <pc:docMk/>
          <pc:sldMk cId="2634655849" sldId="320"/>
        </pc:sldMkLst>
        <pc:spChg chg="mod">
          <ac:chgData name="Joy Ming" userId="45999574968_tp_box_2" providerId="OAuth2" clId="{061EA688-277C-573D-832B-0E0A2F1E1064}" dt="2026-09-15T21:39:46.226" v="4404" actId="20577"/>
          <ac:spMkLst>
            <pc:docMk/>
            <pc:sldMk cId="2634655849" sldId="320"/>
            <ac:spMk id="2" creationId="{A5DADEF0-9A60-EAE3-5886-3F0BC9201942}"/>
          </ac:spMkLst>
        </pc:spChg>
      </pc:sldChg>
      <pc:sldChg chg="modNotesTx">
        <pc:chgData name="Joy Ming" userId="45999574968_tp_box_2" providerId="OAuth2" clId="{061EA688-277C-573D-832B-0E0A2F1E1064}" dt="2026-09-22T18:52:59.386" v="4796" actId="20577"/>
        <pc:sldMkLst>
          <pc:docMk/>
          <pc:sldMk cId="3483960960" sldId="328"/>
        </pc:sldMkLst>
      </pc:sldChg>
      <pc:sldChg chg="modSp add mod setBg modAnim modNotesTx">
        <pc:chgData name="Joy Ming" userId="45999574968_tp_box_2" providerId="OAuth2" clId="{061EA688-277C-573D-832B-0E0A2F1E1064}" dt="2026-09-24T17:34:00.217" v="4889" actId="14100"/>
        <pc:sldMkLst>
          <pc:docMk/>
          <pc:sldMk cId="1021862394" sldId="340"/>
        </pc:sldMkLst>
        <pc:spChg chg="mod">
          <ac:chgData name="Joy Ming" userId="45999574968_tp_box_2" providerId="OAuth2" clId="{061EA688-277C-573D-832B-0E0A2F1E1064}" dt="2026-09-17T20:42:22.896" v="4472" actId="1035"/>
          <ac:spMkLst>
            <pc:docMk/>
            <pc:sldMk cId="1021862394" sldId="340"/>
            <ac:spMk id="2" creationId="{D99A6453-47D6-A0C5-9131-E2D0F8F98741}"/>
          </ac:spMkLst>
        </pc:spChg>
        <pc:graphicFrameChg chg="mod">
          <ac:chgData name="Joy Ming" userId="45999574968_tp_box_2" providerId="OAuth2" clId="{061EA688-277C-573D-832B-0E0A2F1E1064}" dt="2026-09-24T17:34:00.217" v="4889" actId="14100"/>
          <ac:graphicFrameMkLst>
            <pc:docMk/>
            <pc:sldMk cId="1021862394" sldId="340"/>
            <ac:graphicFrameMk id="7" creationId="{25CFEBBE-4A09-F1CF-A76E-EB626AFE66C8}"/>
          </ac:graphicFrameMkLst>
        </pc:graphicFrameChg>
      </pc:sldChg>
      <pc:sldChg chg="addSp delSp modSp add mod modAnim modNotesTx">
        <pc:chgData name="Joy Ming" userId="45999574968_tp_box_2" providerId="OAuth2" clId="{061EA688-277C-573D-832B-0E0A2F1E1064}" dt="2026-09-24T17:33:47.032" v="4887" actId="20577"/>
        <pc:sldMkLst>
          <pc:docMk/>
          <pc:sldMk cId="4200105662" sldId="341"/>
        </pc:sldMkLst>
        <pc:spChg chg="mod">
          <ac:chgData name="Joy Ming" userId="45999574968_tp_box_2" providerId="OAuth2" clId="{061EA688-277C-573D-832B-0E0A2F1E1064}" dt="2026-09-15T21:10:07.978" v="3048" actId="1076"/>
          <ac:spMkLst>
            <pc:docMk/>
            <pc:sldMk cId="4200105662" sldId="341"/>
            <ac:spMk id="2" creationId="{765BC5FC-7048-826B-19DC-1049793EC44C}"/>
          </ac:spMkLst>
        </pc:spChg>
        <pc:spChg chg="mod">
          <ac:chgData name="Joy Ming" userId="45999574968_tp_box_2" providerId="OAuth2" clId="{061EA688-277C-573D-832B-0E0A2F1E1064}" dt="2026-09-24T17:33:45.448" v="4886" actId="20577"/>
          <ac:spMkLst>
            <pc:docMk/>
            <pc:sldMk cId="4200105662" sldId="341"/>
            <ac:spMk id="3" creationId="{7D12B2D9-DBB2-1E17-772D-B8EFFBF3DD23}"/>
          </ac:spMkLst>
        </pc:spChg>
        <pc:picChg chg="add mod modCrop">
          <ac:chgData name="Joy Ming" userId="45999574968_tp_box_2" providerId="OAuth2" clId="{061EA688-277C-573D-832B-0E0A2F1E1064}" dt="2026-09-15T21:09:41.564" v="3041" actId="1076"/>
          <ac:picMkLst>
            <pc:docMk/>
            <pc:sldMk cId="4200105662" sldId="341"/>
            <ac:picMk id="6" creationId="{7D3BF3C7-B1A5-B585-7BBC-8549E43E7250}"/>
          </ac:picMkLst>
        </pc:picChg>
      </pc:sldChg>
      <pc:sldChg chg="modSp add mod setBg modNotesTx">
        <pc:chgData name="Joy Ming" userId="45999574968_tp_box_2" providerId="OAuth2" clId="{061EA688-277C-573D-832B-0E0A2F1E1064}" dt="2026-09-22T18:52:45.719" v="4792" actId="20577"/>
        <pc:sldMkLst>
          <pc:docMk/>
          <pc:sldMk cId="293762325" sldId="342"/>
        </pc:sldMkLst>
        <pc:spChg chg="mod">
          <ac:chgData name="Joy Ming" userId="45999574968_tp_box_2" providerId="OAuth2" clId="{061EA688-277C-573D-832B-0E0A2F1E1064}" dt="2026-09-15T18:43:36.706" v="1783" actId="20577"/>
          <ac:spMkLst>
            <pc:docMk/>
            <pc:sldMk cId="293762325" sldId="342"/>
            <ac:spMk id="2" creationId="{E12A6993-CC73-A038-A774-9D1B605BCEA6}"/>
          </ac:spMkLst>
        </pc:spChg>
        <pc:spChg chg="mod">
          <ac:chgData name="Joy Ming" userId="45999574968_tp_box_2" providerId="OAuth2" clId="{061EA688-277C-573D-832B-0E0A2F1E1064}" dt="2026-09-15T21:01:29.117" v="2278" actId="20577"/>
          <ac:spMkLst>
            <pc:docMk/>
            <pc:sldMk cId="293762325" sldId="342"/>
            <ac:spMk id="3" creationId="{A252265C-AA73-6583-CE0A-5E2754AF27EC}"/>
          </ac:spMkLst>
        </pc:spChg>
      </pc:sldChg>
      <pc:sldChg chg="addSp delSp modSp new mod modClrScheme chgLayout">
        <pc:chgData name="Joy Ming" userId="45999574968_tp_box_2" providerId="OAuth2" clId="{061EA688-277C-573D-832B-0E0A2F1E1064}" dt="2026-09-22T18:51:38.934" v="4790" actId="5793"/>
        <pc:sldMkLst>
          <pc:docMk/>
          <pc:sldMk cId="3788889160" sldId="343"/>
        </pc:sldMkLst>
        <pc:spChg chg="mod ord">
          <ac:chgData name="Joy Ming" userId="45999574968_tp_box_2" providerId="OAuth2" clId="{061EA688-277C-573D-832B-0E0A2F1E1064}" dt="2026-09-15T18:45:01.401" v="1786" actId="700"/>
          <ac:spMkLst>
            <pc:docMk/>
            <pc:sldMk cId="3788889160" sldId="343"/>
            <ac:spMk id="4" creationId="{5C4E06BA-8C4D-414A-47DE-32336F6A0E89}"/>
          </ac:spMkLst>
        </pc:spChg>
        <pc:spChg chg="mod ord">
          <ac:chgData name="Joy Ming" userId="45999574968_tp_box_2" providerId="OAuth2" clId="{061EA688-277C-573D-832B-0E0A2F1E1064}" dt="2026-09-15T18:45:01.401" v="1786" actId="700"/>
          <ac:spMkLst>
            <pc:docMk/>
            <pc:sldMk cId="3788889160" sldId="343"/>
            <ac:spMk id="5" creationId="{D1B83368-6C85-05BD-EF03-408053756673}"/>
          </ac:spMkLst>
        </pc:spChg>
        <pc:spChg chg="mod ord">
          <ac:chgData name="Joy Ming" userId="45999574968_tp_box_2" providerId="OAuth2" clId="{061EA688-277C-573D-832B-0E0A2F1E1064}" dt="2026-09-15T18:45:01.401" v="1786" actId="700"/>
          <ac:spMkLst>
            <pc:docMk/>
            <pc:sldMk cId="3788889160" sldId="343"/>
            <ac:spMk id="6" creationId="{BF01483F-9BDC-5605-E818-D74687AA2146}"/>
          </ac:spMkLst>
        </pc:spChg>
        <pc:spChg chg="add mod ord">
          <ac:chgData name="Joy Ming" userId="45999574968_tp_box_2" providerId="OAuth2" clId="{061EA688-277C-573D-832B-0E0A2F1E1064}" dt="2026-09-15T18:46:10.918" v="1857" actId="207"/>
          <ac:spMkLst>
            <pc:docMk/>
            <pc:sldMk cId="3788889160" sldId="343"/>
            <ac:spMk id="7" creationId="{2CF01F89-3022-6139-7330-5DC5304F1F2B}"/>
          </ac:spMkLst>
        </pc:spChg>
        <pc:spChg chg="add mod ord">
          <ac:chgData name="Joy Ming" userId="45999574968_tp_box_2" providerId="OAuth2" clId="{061EA688-277C-573D-832B-0E0A2F1E1064}" dt="2026-09-22T18:51:38.934" v="4790" actId="5793"/>
          <ac:spMkLst>
            <pc:docMk/>
            <pc:sldMk cId="3788889160" sldId="343"/>
            <ac:spMk id="8" creationId="{7F9F99AF-5AFD-C016-FB9E-E31D4E9AC643}"/>
          </ac:spMkLst>
        </pc:spChg>
      </pc:sldChg>
      <pc:sldChg chg="modSp add mod setBg modNotesTx">
        <pc:chgData name="Joy Ming" userId="45999574968_tp_box_2" providerId="OAuth2" clId="{061EA688-277C-573D-832B-0E0A2F1E1064}" dt="2026-09-22T18:52:43.428" v="4791" actId="20577"/>
        <pc:sldMkLst>
          <pc:docMk/>
          <pc:sldMk cId="245557784" sldId="344"/>
        </pc:sldMkLst>
        <pc:spChg chg="mod">
          <ac:chgData name="Joy Ming" userId="45999574968_tp_box_2" providerId="OAuth2" clId="{061EA688-277C-573D-832B-0E0A2F1E1064}" dt="2026-09-15T18:49:33.416" v="2196" actId="14100"/>
          <ac:spMkLst>
            <pc:docMk/>
            <pc:sldMk cId="245557784" sldId="344"/>
            <ac:spMk id="3" creationId="{BE088D53-8729-490C-CEE7-BEC9ACA39C2B}"/>
          </ac:spMkLst>
        </pc:spChg>
      </pc:sldChg>
      <pc:sldChg chg="modSp add mod modAnim modNotesTx">
        <pc:chgData name="Joy Ming" userId="45999574968_tp_box_2" providerId="OAuth2" clId="{061EA688-277C-573D-832B-0E0A2F1E1064}" dt="2026-09-22T18:53:30.204" v="4808" actId="20577"/>
        <pc:sldMkLst>
          <pc:docMk/>
          <pc:sldMk cId="64400670" sldId="345"/>
        </pc:sldMkLst>
        <pc:spChg chg="mod">
          <ac:chgData name="Joy Ming" userId="45999574968_tp_box_2" providerId="OAuth2" clId="{061EA688-277C-573D-832B-0E0A2F1E1064}" dt="2026-09-15T21:39:58.381" v="4405" actId="207"/>
          <ac:spMkLst>
            <pc:docMk/>
            <pc:sldMk cId="64400670" sldId="345"/>
            <ac:spMk id="2" creationId="{E98C13FF-7F31-9ABD-28B1-A2DF253F03E1}"/>
          </ac:spMkLst>
        </pc:spChg>
      </pc:sldChg>
      <pc:sldChg chg="modSp add del mod modAnim modNotesTx">
        <pc:chgData name="Joy Ming" userId="45999574968_tp_box_2" providerId="OAuth2" clId="{061EA688-277C-573D-832B-0E0A2F1E1064}" dt="2026-09-23T20:35:25.913" v="4851" actId="2696"/>
        <pc:sldMkLst>
          <pc:docMk/>
          <pc:sldMk cId="4193816915" sldId="347"/>
        </pc:sldMkLst>
      </pc:sldChg>
      <pc:sldChg chg="addSp delSp modSp new mod modAnim">
        <pc:chgData name="Joy Ming" userId="45999574968_tp_box_2" providerId="OAuth2" clId="{061EA688-277C-573D-832B-0E0A2F1E1064}" dt="2026-09-22T18:48:14.974" v="4668"/>
        <pc:sldMkLst>
          <pc:docMk/>
          <pc:sldMk cId="1643916453" sldId="348"/>
        </pc:sldMkLst>
        <pc:spChg chg="mod">
          <ac:chgData name="Joy Ming" userId="45999574968_tp_box_2" providerId="OAuth2" clId="{061EA688-277C-573D-832B-0E0A2F1E1064}" dt="2026-09-15T21:15:22.744" v="3612" actId="20577"/>
          <ac:spMkLst>
            <pc:docMk/>
            <pc:sldMk cId="1643916453" sldId="348"/>
            <ac:spMk id="6" creationId="{B2423A86-D990-458A-345A-2E25D0582E3E}"/>
          </ac:spMkLst>
        </pc:spChg>
        <pc:graphicFrameChg chg="add mod modGraphic">
          <ac:chgData name="Joy Ming" userId="45999574968_tp_box_2" providerId="OAuth2" clId="{061EA688-277C-573D-832B-0E0A2F1E1064}" dt="2026-09-15T21:39:05.445" v="4389" actId="13782"/>
          <ac:graphicFrameMkLst>
            <pc:docMk/>
            <pc:sldMk cId="1643916453" sldId="348"/>
            <ac:graphicFrameMk id="7" creationId="{707DC0B5-068D-B0FE-9ADB-0DC32DB5753B}"/>
          </ac:graphicFrameMkLst>
        </pc:graphicFrameChg>
      </pc:sldChg>
      <pc:sldChg chg="addSp delSp modSp new mod">
        <pc:chgData name="Joy Ming" userId="45999574968_tp_box_2" providerId="OAuth2" clId="{061EA688-277C-573D-832B-0E0A2F1E1064}" dt="2026-09-22T17:19:54.908" v="4666" actId="1076"/>
        <pc:sldMkLst>
          <pc:docMk/>
          <pc:sldMk cId="3358531946" sldId="349"/>
        </pc:sldMkLst>
        <pc:spChg chg="mod">
          <ac:chgData name="Joy Ming" userId="45999574968_tp_box_2" providerId="OAuth2" clId="{061EA688-277C-573D-832B-0E0A2F1E1064}" dt="2026-09-22T17:17:49.630" v="4640" actId="1076"/>
          <ac:spMkLst>
            <pc:docMk/>
            <pc:sldMk cId="3358531946" sldId="349"/>
            <ac:spMk id="6" creationId="{D1B1E617-CF99-A8FE-259B-1AFF25CDB26C}"/>
          </ac:spMkLst>
        </pc:spChg>
        <pc:graphicFrameChg chg="add mod modGraphic">
          <ac:chgData name="Joy Ming" userId="45999574968_tp_box_2" providerId="OAuth2" clId="{061EA688-277C-573D-832B-0E0A2F1E1064}" dt="2026-09-22T17:19:54.908" v="4666" actId="1076"/>
          <ac:graphicFrameMkLst>
            <pc:docMk/>
            <pc:sldMk cId="3358531946" sldId="349"/>
            <ac:graphicFrameMk id="7" creationId="{C8AA1E3F-7842-5DA3-84FE-37DF5BC9DEBE}"/>
          </ac:graphicFrameMkLst>
        </pc:graphicFrameChg>
      </pc:sldChg>
      <pc:sldChg chg="new del">
        <pc:chgData name="Joy Ming" userId="45999574968_tp_box_2" providerId="OAuth2" clId="{061EA688-277C-573D-832B-0E0A2F1E1064}" dt="2026-09-23T20:33:40.047" v="4846" actId="2696"/>
        <pc:sldMkLst>
          <pc:docMk/>
          <pc:sldMk cId="975829931" sldId="350"/>
        </pc:sldMkLst>
      </pc:sldChg>
      <pc:sldChg chg="modSp add mod modAnim">
        <pc:chgData name="Joy Ming" userId="45999574968_tp_box_2" providerId="OAuth2" clId="{061EA688-277C-573D-832B-0E0A2F1E1064}" dt="2026-09-23T20:35:35.227" v="4852"/>
        <pc:sldMkLst>
          <pc:docMk/>
          <pc:sldMk cId="1128279765" sldId="350"/>
        </pc:sldMkLst>
        <pc:spChg chg="mod">
          <ac:chgData name="Joy Ming" userId="45999574968_tp_box_2" providerId="OAuth2" clId="{061EA688-277C-573D-832B-0E0A2F1E1064}" dt="2026-09-23T20:35:20.288" v="4850" actId="1076"/>
          <ac:spMkLst>
            <pc:docMk/>
            <pc:sldMk cId="1128279765" sldId="350"/>
            <ac:spMk id="2" creationId="{183BAF6C-8130-69F5-F352-84BF98D9CA08}"/>
          </ac:spMkLst>
        </pc:spChg>
      </pc:sldChg>
      <pc:sldChg chg="modSp add mod">
        <pc:chgData name="Joy Ming" userId="45999574968_tp_box_2" providerId="OAuth2" clId="{061EA688-277C-573D-832B-0E0A2F1E1064}" dt="2026-09-24T17:42:38.937" v="5635" actId="14100"/>
        <pc:sldMkLst>
          <pc:docMk/>
          <pc:sldMk cId="2089569733" sldId="351"/>
        </pc:sldMkLst>
        <pc:graphicFrameChg chg="modGraphic">
          <ac:chgData name="Joy Ming" userId="45999574968_tp_box_2" providerId="OAuth2" clId="{061EA688-277C-573D-832B-0E0A2F1E1064}" dt="2026-09-24T17:42:38.937" v="5635" actId="14100"/>
          <ac:graphicFrameMkLst>
            <pc:docMk/>
            <pc:sldMk cId="2089569733" sldId="351"/>
            <ac:graphicFrameMk id="7" creationId="{6D73F6DC-7EC3-862A-ECED-645AA5385046}"/>
          </ac:graphicFrameMkLst>
        </pc:graphicFrame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6-04-02T12:57:31.157" idx="4">
    <p:pos x="10" y="10"/>
    <p:text>This feels a bit simplistic, especially for an audience that is coming from the back office/are coop developers - how do we balance this?
</p:text>
    <p:extLst>
      <p:ext uri="{C676402C-5697-4E1C-873F-D02D1690AC5C}">
        <p15:threadingInfo xmlns:p15="http://schemas.microsoft.com/office/powerpoint/2012/main" timeZoneBias="420"/>
      </p:ext>
    </p:extLst>
  </p:cm>
</p:cmLst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Relationship Id="rId4" Type="http://schemas.openxmlformats.org/officeDocument/2006/relationships/image" Target="../media/image3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Relationship Id="rId4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10B308-70CB-6E4F-A971-AA8648289D17}" type="doc">
      <dgm:prSet loTypeId="urn:microsoft.com/office/officeart/2005/8/layout/chevron1" loCatId="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B4E10691-9A11-3547-AF60-C76C9CF1352E}">
      <dgm:prSet phldrT="[Text]" custT="1"/>
      <dgm:spPr/>
      <dgm:t>
        <a:bodyPr/>
        <a:lstStyle/>
        <a:p>
          <a:r>
            <a:rPr lang="en-US" sz="3600" dirty="0">
              <a:latin typeface="Avenir Next LT Pro"/>
            </a:rPr>
            <a:t>Care Present</a:t>
          </a:r>
        </a:p>
      </dgm:t>
    </dgm:pt>
    <dgm:pt modelId="{26FD1E9B-5184-EB41-BC2A-B5F582596795}" type="parTrans" cxnId="{CC1A49FB-7D23-514F-A837-1C869C92C6AA}">
      <dgm:prSet/>
      <dgm:spPr/>
      <dgm:t>
        <a:bodyPr/>
        <a:lstStyle/>
        <a:p>
          <a:endParaRPr lang="en-US"/>
        </a:p>
      </dgm:t>
    </dgm:pt>
    <dgm:pt modelId="{6076DAE5-E83A-9F42-873E-853A89A7BD79}" type="sibTrans" cxnId="{CC1A49FB-7D23-514F-A837-1C869C92C6AA}">
      <dgm:prSet/>
      <dgm:spPr/>
      <dgm:t>
        <a:bodyPr/>
        <a:lstStyle/>
        <a:p>
          <a:endParaRPr lang="en-US"/>
        </a:p>
      </dgm:t>
    </dgm:pt>
    <dgm:pt modelId="{07AC09A7-F6FF-D54A-ACED-B5CDBA11E596}">
      <dgm:prSet phldrT="[Text]" custT="1"/>
      <dgm:spPr/>
      <dgm:t>
        <a:bodyPr/>
        <a:lstStyle/>
        <a:p>
          <a:pPr rtl="0"/>
          <a:r>
            <a:rPr lang="en-US" sz="2400" dirty="0">
              <a:latin typeface="Avenir Next LT Pro"/>
            </a:rPr>
            <a:t>Who is in your community of care?</a:t>
          </a:r>
          <a:endParaRPr lang="en-US" sz="2400" dirty="0"/>
        </a:p>
      </dgm:t>
    </dgm:pt>
    <dgm:pt modelId="{DD06D8FF-1021-9847-B932-6D6D4845833A}" type="parTrans" cxnId="{6B7578EE-9E1B-7D46-A791-38B8E71E4101}">
      <dgm:prSet/>
      <dgm:spPr/>
      <dgm:t>
        <a:bodyPr/>
        <a:lstStyle/>
        <a:p>
          <a:endParaRPr lang="en-US"/>
        </a:p>
      </dgm:t>
    </dgm:pt>
    <dgm:pt modelId="{C992D4A2-18AE-374C-8BF9-BBED61536CD2}" type="sibTrans" cxnId="{6B7578EE-9E1B-7D46-A791-38B8E71E4101}">
      <dgm:prSet/>
      <dgm:spPr/>
      <dgm:t>
        <a:bodyPr/>
        <a:lstStyle/>
        <a:p>
          <a:endParaRPr lang="en-US"/>
        </a:p>
      </dgm:t>
    </dgm:pt>
    <dgm:pt modelId="{3339A29B-D259-CD4A-B736-B1A6FC59EAFC}">
      <dgm:prSet phldrT="[Text]" phldr="0" custT="1"/>
      <dgm:spPr/>
      <dgm:t>
        <a:bodyPr/>
        <a:lstStyle/>
        <a:p>
          <a:pPr rtl="0"/>
          <a:r>
            <a:rPr lang="en-US" sz="2400" dirty="0">
              <a:latin typeface="Avenir Next LT Pro"/>
            </a:rPr>
            <a:t>What kind of support do they provide and how?</a:t>
          </a:r>
          <a:endParaRPr lang="en-US" sz="2400" dirty="0"/>
        </a:p>
      </dgm:t>
    </dgm:pt>
    <dgm:pt modelId="{99673DF6-7E58-264C-9BA2-6D0BB91EB089}" type="parTrans" cxnId="{20A48110-36AF-784C-9E57-BE465CFCB416}">
      <dgm:prSet/>
      <dgm:spPr/>
      <dgm:t>
        <a:bodyPr/>
        <a:lstStyle/>
        <a:p>
          <a:endParaRPr lang="en-US"/>
        </a:p>
      </dgm:t>
    </dgm:pt>
    <dgm:pt modelId="{8E63747C-1254-BC4D-B0A2-42BC617CB567}" type="sibTrans" cxnId="{20A48110-36AF-784C-9E57-BE465CFCB416}">
      <dgm:prSet/>
      <dgm:spPr/>
      <dgm:t>
        <a:bodyPr/>
        <a:lstStyle/>
        <a:p>
          <a:endParaRPr lang="en-US"/>
        </a:p>
      </dgm:t>
    </dgm:pt>
    <dgm:pt modelId="{EFFF2322-EF24-CA4C-A08F-D31746725310}">
      <dgm:prSet phldrT="[Text]" custT="1"/>
      <dgm:spPr/>
      <dgm:t>
        <a:bodyPr/>
        <a:lstStyle/>
        <a:p>
          <a:r>
            <a:rPr lang="en-US" sz="3600" dirty="0">
              <a:latin typeface="Avenir Next LT Pro"/>
            </a:rPr>
            <a:t>About AI</a:t>
          </a:r>
        </a:p>
      </dgm:t>
    </dgm:pt>
    <dgm:pt modelId="{53500742-5F6A-CC43-B3D5-009EC184E834}" type="parTrans" cxnId="{0604F1CC-9FA5-A64A-8627-B2EBBDBD928A}">
      <dgm:prSet/>
      <dgm:spPr/>
      <dgm:t>
        <a:bodyPr/>
        <a:lstStyle/>
        <a:p>
          <a:endParaRPr lang="en-US"/>
        </a:p>
      </dgm:t>
    </dgm:pt>
    <dgm:pt modelId="{2E19BDC7-AF41-8542-9B11-4F6A779104C9}" type="sibTrans" cxnId="{0604F1CC-9FA5-A64A-8627-B2EBBDBD928A}">
      <dgm:prSet/>
      <dgm:spPr/>
      <dgm:t>
        <a:bodyPr/>
        <a:lstStyle/>
        <a:p>
          <a:endParaRPr lang="en-US"/>
        </a:p>
      </dgm:t>
    </dgm:pt>
    <dgm:pt modelId="{840A2DF5-EDB6-794B-95D2-63DECB0D57B1}">
      <dgm:prSet phldrT="[Text]" custT="1"/>
      <dgm:spPr/>
      <dgm:t>
        <a:bodyPr/>
        <a:lstStyle/>
        <a:p>
          <a:pPr rtl="0"/>
          <a:r>
            <a:rPr lang="en-US" sz="2400" dirty="0">
              <a:latin typeface="Avenir Next LT Pro"/>
            </a:rPr>
            <a:t>What are your experiences with AI?</a:t>
          </a:r>
          <a:endParaRPr lang="en-US" sz="2400" dirty="0"/>
        </a:p>
      </dgm:t>
    </dgm:pt>
    <dgm:pt modelId="{05A4911F-8AE3-614E-8A39-FB6611BC9DEC}" type="parTrans" cxnId="{EC85D483-E77C-9446-834C-70528D8740C8}">
      <dgm:prSet/>
      <dgm:spPr/>
      <dgm:t>
        <a:bodyPr/>
        <a:lstStyle/>
        <a:p>
          <a:endParaRPr lang="en-US"/>
        </a:p>
      </dgm:t>
    </dgm:pt>
    <dgm:pt modelId="{D2B1B753-3EFC-CE49-B652-5DF9FB929BF3}" type="sibTrans" cxnId="{EC85D483-E77C-9446-834C-70528D8740C8}">
      <dgm:prSet/>
      <dgm:spPr/>
      <dgm:t>
        <a:bodyPr/>
        <a:lstStyle/>
        <a:p>
          <a:endParaRPr lang="en-US"/>
        </a:p>
      </dgm:t>
    </dgm:pt>
    <dgm:pt modelId="{843E6606-B5B9-D541-8A53-5F265C66C547}">
      <dgm:prSet phldrT="[Text]" custT="1"/>
      <dgm:spPr/>
      <dgm:t>
        <a:bodyPr/>
        <a:lstStyle/>
        <a:p>
          <a:pPr rtl="0"/>
          <a:r>
            <a:rPr lang="en-US" sz="2400" dirty="0">
              <a:latin typeface="Avenir Next LT Pro"/>
            </a:rPr>
            <a:t>What are the capabilities and harms?</a:t>
          </a:r>
          <a:endParaRPr lang="en-US" sz="2400" dirty="0"/>
        </a:p>
      </dgm:t>
    </dgm:pt>
    <dgm:pt modelId="{C59FBC66-EB91-904A-9DE7-BCFFD08FF554}" type="parTrans" cxnId="{0914AD0E-0183-2345-9EE5-A449AE89C2A4}">
      <dgm:prSet/>
      <dgm:spPr/>
      <dgm:t>
        <a:bodyPr/>
        <a:lstStyle/>
        <a:p>
          <a:endParaRPr lang="en-US"/>
        </a:p>
      </dgm:t>
    </dgm:pt>
    <dgm:pt modelId="{2164E363-E346-E348-A183-1C1A08E7FCC6}" type="sibTrans" cxnId="{0914AD0E-0183-2345-9EE5-A449AE89C2A4}">
      <dgm:prSet/>
      <dgm:spPr/>
      <dgm:t>
        <a:bodyPr/>
        <a:lstStyle/>
        <a:p>
          <a:endParaRPr lang="en-US"/>
        </a:p>
      </dgm:t>
    </dgm:pt>
    <dgm:pt modelId="{8079C3F8-DEF4-104C-9321-6243D3039AD0}">
      <dgm:prSet phldrT="[Text]" custT="1"/>
      <dgm:spPr/>
      <dgm:t>
        <a:bodyPr/>
        <a:lstStyle/>
        <a:p>
          <a:r>
            <a:rPr lang="en-US" sz="3600" dirty="0">
              <a:latin typeface="Avenir Next LT Pro"/>
            </a:rPr>
            <a:t>Care Futures</a:t>
          </a:r>
        </a:p>
      </dgm:t>
    </dgm:pt>
    <dgm:pt modelId="{F20C118F-21F6-814D-AD33-7CE7F09E0214}" type="parTrans" cxnId="{16E078A4-A64F-174F-AA05-EFD49A97683B}">
      <dgm:prSet/>
      <dgm:spPr/>
      <dgm:t>
        <a:bodyPr/>
        <a:lstStyle/>
        <a:p>
          <a:endParaRPr lang="en-US"/>
        </a:p>
      </dgm:t>
    </dgm:pt>
    <dgm:pt modelId="{9650B246-8C27-7B46-AD06-B4F2354DC5B5}" type="sibTrans" cxnId="{16E078A4-A64F-174F-AA05-EFD49A97683B}">
      <dgm:prSet/>
      <dgm:spPr/>
      <dgm:t>
        <a:bodyPr/>
        <a:lstStyle/>
        <a:p>
          <a:endParaRPr lang="en-US"/>
        </a:p>
      </dgm:t>
    </dgm:pt>
    <dgm:pt modelId="{12B730CD-ED7E-BC46-8F52-7F9B7552E450}">
      <dgm:prSet phldrT="[Text]" custT="1"/>
      <dgm:spPr/>
      <dgm:t>
        <a:bodyPr/>
        <a:lstStyle/>
        <a:p>
          <a:r>
            <a:rPr lang="en-US" sz="2400" dirty="0">
              <a:latin typeface="Avenir Next LT Pro"/>
            </a:rPr>
            <a:t>How could AI advance or hinder care?</a:t>
          </a:r>
        </a:p>
      </dgm:t>
    </dgm:pt>
    <dgm:pt modelId="{795C84DA-EF43-8449-8290-44AA93AECB8E}" type="parTrans" cxnId="{149C8BEC-D5DA-5A43-BB75-DA3562C45729}">
      <dgm:prSet/>
      <dgm:spPr/>
      <dgm:t>
        <a:bodyPr/>
        <a:lstStyle/>
        <a:p>
          <a:endParaRPr lang="en-US"/>
        </a:p>
      </dgm:t>
    </dgm:pt>
    <dgm:pt modelId="{10BE5611-2981-5744-9072-6C768640925F}" type="sibTrans" cxnId="{149C8BEC-D5DA-5A43-BB75-DA3562C45729}">
      <dgm:prSet/>
      <dgm:spPr/>
      <dgm:t>
        <a:bodyPr/>
        <a:lstStyle/>
        <a:p>
          <a:endParaRPr lang="en-US"/>
        </a:p>
      </dgm:t>
    </dgm:pt>
    <dgm:pt modelId="{5186A3F0-D17F-9848-93BA-DCEAE5A12885}">
      <dgm:prSet phldrT="[Text]" custT="1"/>
      <dgm:spPr/>
      <dgm:t>
        <a:bodyPr/>
        <a:lstStyle/>
        <a:p>
          <a:r>
            <a:rPr lang="en-US" sz="2400" dirty="0">
              <a:latin typeface="Avenir Next LT Pro"/>
            </a:rPr>
            <a:t>What are areas where you would/ wouldn’t trust AI?</a:t>
          </a:r>
        </a:p>
      </dgm:t>
    </dgm:pt>
    <dgm:pt modelId="{E6B2BA1F-E65B-3F41-960D-8165ABD87E06}" type="parTrans" cxnId="{BD6EC48D-45D5-9D4C-9B0C-84F2E680CC1C}">
      <dgm:prSet/>
      <dgm:spPr/>
      <dgm:t>
        <a:bodyPr/>
        <a:lstStyle/>
        <a:p>
          <a:endParaRPr lang="en-US"/>
        </a:p>
      </dgm:t>
    </dgm:pt>
    <dgm:pt modelId="{67DE9023-C7E3-2946-99E1-E65FBE3B4908}" type="sibTrans" cxnId="{BD6EC48D-45D5-9D4C-9B0C-84F2E680CC1C}">
      <dgm:prSet/>
      <dgm:spPr/>
      <dgm:t>
        <a:bodyPr/>
        <a:lstStyle/>
        <a:p>
          <a:endParaRPr lang="en-US"/>
        </a:p>
      </dgm:t>
    </dgm:pt>
    <dgm:pt modelId="{C621047C-D9BE-4A54-802D-8AC1C7A2480F}">
      <dgm:prSet phldrT="[Text]" phldr="0" custT="1"/>
      <dgm:spPr/>
      <dgm:t>
        <a:bodyPr/>
        <a:lstStyle/>
        <a:p>
          <a:pPr rtl="0"/>
          <a:r>
            <a:rPr lang="en-US" sz="2400" dirty="0">
              <a:latin typeface="Avenir Next LT Pro"/>
            </a:rPr>
            <a:t>What are your hopes and concerns?</a:t>
          </a:r>
        </a:p>
      </dgm:t>
    </dgm:pt>
    <dgm:pt modelId="{E0AA8F82-8E3E-4457-8F0F-2427EAE4A6C4}" type="parTrans" cxnId="{594B945C-3EB0-4B08-86DB-7AD245D98051}">
      <dgm:prSet/>
      <dgm:spPr/>
      <dgm:t>
        <a:bodyPr/>
        <a:lstStyle/>
        <a:p>
          <a:endParaRPr lang="en-US"/>
        </a:p>
      </dgm:t>
    </dgm:pt>
    <dgm:pt modelId="{4A9B8205-F814-4B15-8549-FB474041EFAA}" type="sibTrans" cxnId="{594B945C-3EB0-4B08-86DB-7AD245D98051}">
      <dgm:prSet/>
      <dgm:spPr/>
      <dgm:t>
        <a:bodyPr/>
        <a:lstStyle/>
        <a:p>
          <a:endParaRPr lang="en-US"/>
        </a:p>
      </dgm:t>
    </dgm:pt>
    <dgm:pt modelId="{B4375EF7-01A1-4943-86A3-E5BD504D5809}" type="pres">
      <dgm:prSet presAssocID="{F410B308-70CB-6E4F-A971-AA8648289D17}" presName="Name0" presStyleCnt="0">
        <dgm:presLayoutVars>
          <dgm:dir/>
          <dgm:animLvl val="lvl"/>
          <dgm:resizeHandles val="exact"/>
        </dgm:presLayoutVars>
      </dgm:prSet>
      <dgm:spPr/>
    </dgm:pt>
    <dgm:pt modelId="{65D3A854-8475-774F-A121-D1B9146F6888}" type="pres">
      <dgm:prSet presAssocID="{B4E10691-9A11-3547-AF60-C76C9CF1352E}" presName="composite" presStyleCnt="0"/>
      <dgm:spPr/>
    </dgm:pt>
    <dgm:pt modelId="{63E67332-90CA-024B-98F8-C0EF169507FD}" type="pres">
      <dgm:prSet presAssocID="{B4E10691-9A11-3547-AF60-C76C9CF1352E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853D3DD-5576-564F-B333-33A0816C9520}" type="pres">
      <dgm:prSet presAssocID="{B4E10691-9A11-3547-AF60-C76C9CF1352E}" presName="desTx" presStyleLbl="revTx" presStyleIdx="0" presStyleCnt="3">
        <dgm:presLayoutVars>
          <dgm:bulletEnabled val="1"/>
        </dgm:presLayoutVars>
      </dgm:prSet>
      <dgm:spPr/>
    </dgm:pt>
    <dgm:pt modelId="{4017E7AC-A530-904A-AC15-4F14971945C1}" type="pres">
      <dgm:prSet presAssocID="{6076DAE5-E83A-9F42-873E-853A89A7BD79}" presName="space" presStyleCnt="0"/>
      <dgm:spPr/>
    </dgm:pt>
    <dgm:pt modelId="{0221D7A2-3824-8E40-B1DA-49943E20F87E}" type="pres">
      <dgm:prSet presAssocID="{EFFF2322-EF24-CA4C-A08F-D31746725310}" presName="composite" presStyleCnt="0"/>
      <dgm:spPr/>
    </dgm:pt>
    <dgm:pt modelId="{A8DB6774-9EB6-854E-B031-43CA8411A444}" type="pres">
      <dgm:prSet presAssocID="{EFFF2322-EF24-CA4C-A08F-D31746725310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6FB795C-6E79-6B4F-B2A4-BF1092649516}" type="pres">
      <dgm:prSet presAssocID="{EFFF2322-EF24-CA4C-A08F-D31746725310}" presName="desTx" presStyleLbl="revTx" presStyleIdx="1" presStyleCnt="3">
        <dgm:presLayoutVars>
          <dgm:bulletEnabled val="1"/>
        </dgm:presLayoutVars>
      </dgm:prSet>
      <dgm:spPr/>
    </dgm:pt>
    <dgm:pt modelId="{A7159041-75DF-5544-87E3-8ED92830C109}" type="pres">
      <dgm:prSet presAssocID="{2E19BDC7-AF41-8542-9B11-4F6A779104C9}" presName="space" presStyleCnt="0"/>
      <dgm:spPr/>
    </dgm:pt>
    <dgm:pt modelId="{5F22AAEB-8793-C841-9AAB-88082C15FAA7}" type="pres">
      <dgm:prSet presAssocID="{8079C3F8-DEF4-104C-9321-6243D3039AD0}" presName="composite" presStyleCnt="0"/>
      <dgm:spPr/>
    </dgm:pt>
    <dgm:pt modelId="{BE6C728A-4F9E-5049-80F1-46E69E9667A8}" type="pres">
      <dgm:prSet presAssocID="{8079C3F8-DEF4-104C-9321-6243D3039AD0}" presName="par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63E18898-FB80-C04C-8822-8978A8CEE2D0}" type="pres">
      <dgm:prSet presAssocID="{8079C3F8-DEF4-104C-9321-6243D3039AD0}" presName="desTx" presStyleLbl="revTx" presStyleIdx="2" presStyleCnt="3">
        <dgm:presLayoutVars>
          <dgm:bulletEnabled val="1"/>
        </dgm:presLayoutVars>
      </dgm:prSet>
      <dgm:spPr/>
    </dgm:pt>
  </dgm:ptLst>
  <dgm:cxnLst>
    <dgm:cxn modelId="{0914AD0E-0183-2345-9EE5-A449AE89C2A4}" srcId="{EFFF2322-EF24-CA4C-A08F-D31746725310}" destId="{843E6606-B5B9-D541-8A53-5F265C66C547}" srcOrd="1" destOrd="0" parTransId="{C59FBC66-EB91-904A-9DE7-BCFFD08FF554}" sibTransId="{2164E363-E346-E348-A183-1C1A08E7FCC6}"/>
    <dgm:cxn modelId="{20A48110-36AF-784C-9E57-BE465CFCB416}" srcId="{B4E10691-9A11-3547-AF60-C76C9CF1352E}" destId="{3339A29B-D259-CD4A-B736-B1A6FC59EAFC}" srcOrd="1" destOrd="0" parTransId="{99673DF6-7E58-264C-9BA2-6D0BB91EB089}" sibTransId="{8E63747C-1254-BC4D-B0A2-42BC617CB567}"/>
    <dgm:cxn modelId="{E54BAF13-6F4A-4CAB-A4CA-8A1E929AFBDC}" type="presOf" srcId="{8079C3F8-DEF4-104C-9321-6243D3039AD0}" destId="{BE6C728A-4F9E-5049-80F1-46E69E9667A8}" srcOrd="0" destOrd="0" presId="urn:microsoft.com/office/officeart/2005/8/layout/chevron1"/>
    <dgm:cxn modelId="{E4667620-4B30-4068-9768-E40DFE27A969}" type="presOf" srcId="{07AC09A7-F6FF-D54A-ACED-B5CDBA11E596}" destId="{E853D3DD-5576-564F-B333-33A0816C9520}" srcOrd="0" destOrd="0" presId="urn:microsoft.com/office/officeart/2005/8/layout/chevron1"/>
    <dgm:cxn modelId="{D966C921-EA4F-9940-9032-B69F600400BF}" type="presOf" srcId="{F410B308-70CB-6E4F-A971-AA8648289D17}" destId="{B4375EF7-01A1-4943-86A3-E5BD504D5809}" srcOrd="0" destOrd="0" presId="urn:microsoft.com/office/officeart/2005/8/layout/chevron1"/>
    <dgm:cxn modelId="{594B945C-3EB0-4B08-86DB-7AD245D98051}" srcId="{EFFF2322-EF24-CA4C-A08F-D31746725310}" destId="{C621047C-D9BE-4A54-802D-8AC1C7A2480F}" srcOrd="2" destOrd="0" parTransId="{E0AA8F82-8E3E-4457-8F0F-2427EAE4A6C4}" sibTransId="{4A9B8205-F814-4B15-8549-FB474041EFAA}"/>
    <dgm:cxn modelId="{23987253-FB98-4B5F-B694-B3D50F76F4A8}" type="presOf" srcId="{3339A29B-D259-CD4A-B736-B1A6FC59EAFC}" destId="{E853D3DD-5576-564F-B333-33A0816C9520}" srcOrd="0" destOrd="1" presId="urn:microsoft.com/office/officeart/2005/8/layout/chevron1"/>
    <dgm:cxn modelId="{DA74D87B-8808-4C90-9EDA-967F3351C2D0}" type="presOf" srcId="{B4E10691-9A11-3547-AF60-C76C9CF1352E}" destId="{63E67332-90CA-024B-98F8-C0EF169507FD}" srcOrd="0" destOrd="0" presId="urn:microsoft.com/office/officeart/2005/8/layout/chevron1"/>
    <dgm:cxn modelId="{EC85D483-E77C-9446-834C-70528D8740C8}" srcId="{EFFF2322-EF24-CA4C-A08F-D31746725310}" destId="{840A2DF5-EDB6-794B-95D2-63DECB0D57B1}" srcOrd="0" destOrd="0" parTransId="{05A4911F-8AE3-614E-8A39-FB6611BC9DEC}" sibTransId="{D2B1B753-3EFC-CE49-B652-5DF9FB929BF3}"/>
    <dgm:cxn modelId="{BD6EC48D-45D5-9D4C-9B0C-84F2E680CC1C}" srcId="{8079C3F8-DEF4-104C-9321-6243D3039AD0}" destId="{5186A3F0-D17F-9848-93BA-DCEAE5A12885}" srcOrd="1" destOrd="0" parTransId="{E6B2BA1F-E65B-3F41-960D-8165ABD87E06}" sibTransId="{67DE9023-C7E3-2946-99E1-E65FBE3B4908}"/>
    <dgm:cxn modelId="{74D8209F-F1DB-4D90-B254-F7892646383F}" type="presOf" srcId="{5186A3F0-D17F-9848-93BA-DCEAE5A12885}" destId="{63E18898-FB80-C04C-8822-8978A8CEE2D0}" srcOrd="0" destOrd="1" presId="urn:microsoft.com/office/officeart/2005/8/layout/chevron1"/>
    <dgm:cxn modelId="{16E078A4-A64F-174F-AA05-EFD49A97683B}" srcId="{F410B308-70CB-6E4F-A971-AA8648289D17}" destId="{8079C3F8-DEF4-104C-9321-6243D3039AD0}" srcOrd="2" destOrd="0" parTransId="{F20C118F-21F6-814D-AD33-7CE7F09E0214}" sibTransId="{9650B246-8C27-7B46-AD06-B4F2354DC5B5}"/>
    <dgm:cxn modelId="{CB4D3BAF-7757-4796-BF87-66859620FC8B}" type="presOf" srcId="{12B730CD-ED7E-BC46-8F52-7F9B7552E450}" destId="{63E18898-FB80-C04C-8822-8978A8CEE2D0}" srcOrd="0" destOrd="0" presId="urn:microsoft.com/office/officeart/2005/8/layout/chevron1"/>
    <dgm:cxn modelId="{79709BBA-97CC-45C9-8CF6-87B53F829C85}" type="presOf" srcId="{840A2DF5-EDB6-794B-95D2-63DECB0D57B1}" destId="{E6FB795C-6E79-6B4F-B2A4-BF1092649516}" srcOrd="0" destOrd="0" presId="urn:microsoft.com/office/officeart/2005/8/layout/chevron1"/>
    <dgm:cxn modelId="{B8F379C2-5B80-49F9-A90B-2AF087816E13}" type="presOf" srcId="{843E6606-B5B9-D541-8A53-5F265C66C547}" destId="{E6FB795C-6E79-6B4F-B2A4-BF1092649516}" srcOrd="0" destOrd="1" presId="urn:microsoft.com/office/officeart/2005/8/layout/chevron1"/>
    <dgm:cxn modelId="{0604F1CC-9FA5-A64A-8627-B2EBBDBD928A}" srcId="{F410B308-70CB-6E4F-A971-AA8648289D17}" destId="{EFFF2322-EF24-CA4C-A08F-D31746725310}" srcOrd="1" destOrd="0" parTransId="{53500742-5F6A-CC43-B3D5-009EC184E834}" sibTransId="{2E19BDC7-AF41-8542-9B11-4F6A779104C9}"/>
    <dgm:cxn modelId="{85D95CE3-5132-4F62-AA80-B99958C1F6CC}" type="presOf" srcId="{C621047C-D9BE-4A54-802D-8AC1C7A2480F}" destId="{E6FB795C-6E79-6B4F-B2A4-BF1092649516}" srcOrd="0" destOrd="2" presId="urn:microsoft.com/office/officeart/2005/8/layout/chevron1"/>
    <dgm:cxn modelId="{149C8BEC-D5DA-5A43-BB75-DA3562C45729}" srcId="{8079C3F8-DEF4-104C-9321-6243D3039AD0}" destId="{12B730CD-ED7E-BC46-8F52-7F9B7552E450}" srcOrd="0" destOrd="0" parTransId="{795C84DA-EF43-8449-8290-44AA93AECB8E}" sibTransId="{10BE5611-2981-5744-9072-6C768640925F}"/>
    <dgm:cxn modelId="{6B7578EE-9E1B-7D46-A791-38B8E71E4101}" srcId="{B4E10691-9A11-3547-AF60-C76C9CF1352E}" destId="{07AC09A7-F6FF-D54A-ACED-B5CDBA11E596}" srcOrd="0" destOrd="0" parTransId="{DD06D8FF-1021-9847-B932-6D6D4845833A}" sibTransId="{C992D4A2-18AE-374C-8BF9-BBED61536CD2}"/>
    <dgm:cxn modelId="{5BBEF4EF-090F-4E78-B474-CDA1D4C92CE4}" type="presOf" srcId="{EFFF2322-EF24-CA4C-A08F-D31746725310}" destId="{A8DB6774-9EB6-854E-B031-43CA8411A444}" srcOrd="0" destOrd="0" presId="urn:microsoft.com/office/officeart/2005/8/layout/chevron1"/>
    <dgm:cxn modelId="{CC1A49FB-7D23-514F-A837-1C869C92C6AA}" srcId="{F410B308-70CB-6E4F-A971-AA8648289D17}" destId="{B4E10691-9A11-3547-AF60-C76C9CF1352E}" srcOrd="0" destOrd="0" parTransId="{26FD1E9B-5184-EB41-BC2A-B5F582596795}" sibTransId="{6076DAE5-E83A-9F42-873E-853A89A7BD79}"/>
    <dgm:cxn modelId="{47B1AC89-1CFC-4073-9883-AB47A04670FE}" type="presParOf" srcId="{B4375EF7-01A1-4943-86A3-E5BD504D5809}" destId="{65D3A854-8475-774F-A121-D1B9146F6888}" srcOrd="0" destOrd="0" presId="urn:microsoft.com/office/officeart/2005/8/layout/chevron1"/>
    <dgm:cxn modelId="{31D3D502-959D-4713-8900-83E088ECA4D7}" type="presParOf" srcId="{65D3A854-8475-774F-A121-D1B9146F6888}" destId="{63E67332-90CA-024B-98F8-C0EF169507FD}" srcOrd="0" destOrd="0" presId="urn:microsoft.com/office/officeart/2005/8/layout/chevron1"/>
    <dgm:cxn modelId="{71DDBDAB-F484-4167-AA70-6DC4B1D15AB6}" type="presParOf" srcId="{65D3A854-8475-774F-A121-D1B9146F6888}" destId="{E853D3DD-5576-564F-B333-33A0816C9520}" srcOrd="1" destOrd="0" presId="urn:microsoft.com/office/officeart/2005/8/layout/chevron1"/>
    <dgm:cxn modelId="{C184938C-5A30-4785-AE7E-0D4A705F46E6}" type="presParOf" srcId="{B4375EF7-01A1-4943-86A3-E5BD504D5809}" destId="{4017E7AC-A530-904A-AC15-4F14971945C1}" srcOrd="1" destOrd="0" presId="urn:microsoft.com/office/officeart/2005/8/layout/chevron1"/>
    <dgm:cxn modelId="{6A45ED7A-ED95-4ACD-98D4-0C56D311E9F1}" type="presParOf" srcId="{B4375EF7-01A1-4943-86A3-E5BD504D5809}" destId="{0221D7A2-3824-8E40-B1DA-49943E20F87E}" srcOrd="2" destOrd="0" presId="urn:microsoft.com/office/officeart/2005/8/layout/chevron1"/>
    <dgm:cxn modelId="{4F570C30-4C51-4B49-8881-9D0EF51F6F4A}" type="presParOf" srcId="{0221D7A2-3824-8E40-B1DA-49943E20F87E}" destId="{A8DB6774-9EB6-854E-B031-43CA8411A444}" srcOrd="0" destOrd="0" presId="urn:microsoft.com/office/officeart/2005/8/layout/chevron1"/>
    <dgm:cxn modelId="{8481EAB9-D9CE-4684-9303-3E5E5AB6AE74}" type="presParOf" srcId="{0221D7A2-3824-8E40-B1DA-49943E20F87E}" destId="{E6FB795C-6E79-6B4F-B2A4-BF1092649516}" srcOrd="1" destOrd="0" presId="urn:microsoft.com/office/officeart/2005/8/layout/chevron1"/>
    <dgm:cxn modelId="{06E710C5-794A-45C5-AFEF-09D400008A77}" type="presParOf" srcId="{B4375EF7-01A1-4943-86A3-E5BD504D5809}" destId="{A7159041-75DF-5544-87E3-8ED92830C109}" srcOrd="3" destOrd="0" presId="urn:microsoft.com/office/officeart/2005/8/layout/chevron1"/>
    <dgm:cxn modelId="{422DA1A6-BEF3-4A44-8EC3-D0BEBE58A8C6}" type="presParOf" srcId="{B4375EF7-01A1-4943-86A3-E5BD504D5809}" destId="{5F22AAEB-8793-C841-9AAB-88082C15FAA7}" srcOrd="4" destOrd="0" presId="urn:microsoft.com/office/officeart/2005/8/layout/chevron1"/>
    <dgm:cxn modelId="{6A81EC6C-E0BC-405B-A009-2764B17CC753}" type="presParOf" srcId="{5F22AAEB-8793-C841-9AAB-88082C15FAA7}" destId="{BE6C728A-4F9E-5049-80F1-46E69E9667A8}" srcOrd="0" destOrd="0" presId="urn:microsoft.com/office/officeart/2005/8/layout/chevron1"/>
    <dgm:cxn modelId="{526C662C-E9B3-4A3A-BCA7-30A954982DBB}" type="presParOf" srcId="{5F22AAEB-8793-C841-9AAB-88082C15FAA7}" destId="{63E18898-FB80-C04C-8822-8978A8CEE2D0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E9324A-5986-7F45-9B16-1173384FCE1C}" type="doc">
      <dgm:prSet loTypeId="urn:microsoft.com/office/officeart/2005/8/layout/hList1" loCatId="" qsTypeId="urn:microsoft.com/office/officeart/2005/8/quickstyle/simple1#4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C4F5CC84-314D-144F-A3B6-E9E96E3F3A4A}">
      <dgm:prSet phldrT="[Text]" custT="1"/>
      <dgm:spPr/>
      <dgm:t>
        <a:bodyPr anchor="ctr"/>
        <a:lstStyle/>
        <a:p>
          <a:r>
            <a:rPr lang="en-US" sz="2400" dirty="0">
              <a:latin typeface="+mj-lt"/>
            </a:rPr>
            <a:t>Privacy</a:t>
          </a:r>
        </a:p>
      </dgm:t>
    </dgm:pt>
    <dgm:pt modelId="{4332DC00-A9CA-1346-9225-007C918C4674}" type="parTrans" cxnId="{1A5EF92E-DFBB-0D43-B387-D0C759841686}">
      <dgm:prSet/>
      <dgm:spPr/>
      <dgm:t>
        <a:bodyPr/>
        <a:lstStyle/>
        <a:p>
          <a:endParaRPr lang="en-US"/>
        </a:p>
      </dgm:t>
    </dgm:pt>
    <dgm:pt modelId="{26CF498C-B1E6-4F4A-A9F2-8706BF2779A5}" type="sibTrans" cxnId="{1A5EF92E-DFBB-0D43-B387-D0C759841686}">
      <dgm:prSet/>
      <dgm:spPr/>
      <dgm:t>
        <a:bodyPr/>
        <a:lstStyle/>
        <a:p>
          <a:endParaRPr lang="en-US"/>
        </a:p>
      </dgm:t>
    </dgm:pt>
    <dgm:pt modelId="{F6FCB2DB-5980-3B41-9F24-C4BFB4106884}">
      <dgm:prSet phldrT="[Text]" custT="1"/>
      <dgm:spPr/>
      <dgm:t>
        <a:bodyPr/>
        <a:lstStyle/>
        <a:p>
          <a:r>
            <a:rPr lang="en-US" sz="2800" b="1" dirty="0">
              <a:latin typeface="+mj-lt"/>
            </a:rPr>
            <a:t>Groups</a:t>
          </a:r>
        </a:p>
      </dgm:t>
    </dgm:pt>
    <dgm:pt modelId="{8B2CFE14-C9A3-6945-802C-78817536A710}" type="parTrans" cxnId="{540CB5CC-EF76-7243-AD30-BA08CCB9F561}">
      <dgm:prSet/>
      <dgm:spPr/>
      <dgm:t>
        <a:bodyPr/>
        <a:lstStyle/>
        <a:p>
          <a:endParaRPr lang="en-US"/>
        </a:p>
      </dgm:t>
    </dgm:pt>
    <dgm:pt modelId="{53E60318-E381-D540-9F0A-52C0B5C144FC}" type="sibTrans" cxnId="{540CB5CC-EF76-7243-AD30-BA08CCB9F561}">
      <dgm:prSet/>
      <dgm:spPr/>
      <dgm:t>
        <a:bodyPr/>
        <a:lstStyle/>
        <a:p>
          <a:endParaRPr lang="en-US"/>
        </a:p>
      </dgm:t>
    </dgm:pt>
    <dgm:pt modelId="{773DF55D-057D-F64B-BB83-D525270ED2E3}">
      <dgm:prSet phldrT="[Text]" custT="1"/>
      <dgm:spPr/>
      <dgm:t>
        <a:bodyPr anchor="ctr"/>
        <a:lstStyle/>
        <a:p>
          <a:r>
            <a:rPr lang="en-US" sz="2400">
              <a:latin typeface="+mj-lt"/>
            </a:rPr>
            <a:t>Bias</a:t>
          </a:r>
        </a:p>
      </dgm:t>
    </dgm:pt>
    <dgm:pt modelId="{7432D3C2-7C70-A44A-A57A-7C355DC3FAEA}" type="parTrans" cxnId="{DF330CD5-2AA7-784C-B1E4-53E80682ECC7}">
      <dgm:prSet/>
      <dgm:spPr/>
      <dgm:t>
        <a:bodyPr/>
        <a:lstStyle/>
        <a:p>
          <a:endParaRPr lang="en-US"/>
        </a:p>
      </dgm:t>
    </dgm:pt>
    <dgm:pt modelId="{91707FAC-E1AD-E84C-80FE-07928D3EC4C3}" type="sibTrans" cxnId="{DF330CD5-2AA7-784C-B1E4-53E80682ECC7}">
      <dgm:prSet/>
      <dgm:spPr/>
      <dgm:t>
        <a:bodyPr/>
        <a:lstStyle/>
        <a:p>
          <a:endParaRPr lang="en-US"/>
        </a:p>
      </dgm:t>
    </dgm:pt>
    <dgm:pt modelId="{55D9649A-C304-704A-BDA0-DEEE1312440C}">
      <dgm:prSet phldrT="[Text]" custT="1"/>
      <dgm:spPr/>
      <dgm:t>
        <a:bodyPr anchor="ctr"/>
        <a:lstStyle/>
        <a:p>
          <a:r>
            <a:rPr lang="en-US" sz="2400" dirty="0">
              <a:latin typeface="+mj-lt"/>
            </a:rPr>
            <a:t>Service quality</a:t>
          </a:r>
        </a:p>
      </dgm:t>
    </dgm:pt>
    <dgm:pt modelId="{1C13059D-393E-CE4D-BF04-C87FFC08F63E}" type="parTrans" cxnId="{3518A0A6-683D-B147-8140-B380B855F137}">
      <dgm:prSet/>
      <dgm:spPr/>
      <dgm:t>
        <a:bodyPr/>
        <a:lstStyle/>
        <a:p>
          <a:endParaRPr lang="en-US"/>
        </a:p>
      </dgm:t>
    </dgm:pt>
    <dgm:pt modelId="{F2A02639-58F6-3B4E-AE90-96F7557FF1FE}" type="sibTrans" cxnId="{3518A0A6-683D-B147-8140-B380B855F137}">
      <dgm:prSet/>
      <dgm:spPr/>
      <dgm:t>
        <a:bodyPr/>
        <a:lstStyle/>
        <a:p>
          <a:endParaRPr lang="en-US"/>
        </a:p>
      </dgm:t>
    </dgm:pt>
    <dgm:pt modelId="{95BF443A-B0A8-9A40-AEF0-21437A97CF0E}">
      <dgm:prSet phldrT="[Text]" custT="1"/>
      <dgm:spPr/>
      <dgm:t>
        <a:bodyPr/>
        <a:lstStyle/>
        <a:p>
          <a:r>
            <a:rPr lang="en-US" sz="2800" b="1">
              <a:latin typeface="+mj-lt"/>
            </a:rPr>
            <a:t>Orgs / Institutions</a:t>
          </a:r>
        </a:p>
      </dgm:t>
    </dgm:pt>
    <dgm:pt modelId="{34BCCBEA-6F04-BB49-B77B-F05190B4DA68}" type="parTrans" cxnId="{480A91BE-DA4A-7C4D-BC91-A0CE3A44AD50}">
      <dgm:prSet/>
      <dgm:spPr/>
      <dgm:t>
        <a:bodyPr/>
        <a:lstStyle/>
        <a:p>
          <a:endParaRPr lang="en-US"/>
        </a:p>
      </dgm:t>
    </dgm:pt>
    <dgm:pt modelId="{8ED9F974-5200-E34A-B3FB-D2EC9F988D38}" type="sibTrans" cxnId="{480A91BE-DA4A-7C4D-BC91-A0CE3A44AD50}">
      <dgm:prSet/>
      <dgm:spPr/>
      <dgm:t>
        <a:bodyPr/>
        <a:lstStyle/>
        <a:p>
          <a:endParaRPr lang="en-US"/>
        </a:p>
      </dgm:t>
    </dgm:pt>
    <dgm:pt modelId="{803E22B8-9D64-3F46-89F1-FB2AA428BC0D}">
      <dgm:prSet phldrT="[Text]" custT="1"/>
      <dgm:spPr/>
      <dgm:t>
        <a:bodyPr anchor="ctr"/>
        <a:lstStyle/>
        <a:p>
          <a:r>
            <a:rPr lang="en-US" sz="2400" dirty="0">
              <a:latin typeface="+mj-lt"/>
            </a:rPr>
            <a:t>Loss of money</a:t>
          </a:r>
        </a:p>
      </dgm:t>
    </dgm:pt>
    <dgm:pt modelId="{9DBCB134-E046-8B42-84A1-1B8F1BB9C6AD}" type="parTrans" cxnId="{E2DDCC0F-08D7-0B4A-B07E-66610B56C98F}">
      <dgm:prSet/>
      <dgm:spPr/>
      <dgm:t>
        <a:bodyPr/>
        <a:lstStyle/>
        <a:p>
          <a:endParaRPr lang="en-US"/>
        </a:p>
      </dgm:t>
    </dgm:pt>
    <dgm:pt modelId="{E107505D-3654-EA46-9935-87FF62E4EBD1}" type="sibTrans" cxnId="{E2DDCC0F-08D7-0B4A-B07E-66610B56C98F}">
      <dgm:prSet/>
      <dgm:spPr/>
      <dgm:t>
        <a:bodyPr/>
        <a:lstStyle/>
        <a:p>
          <a:endParaRPr lang="en-US"/>
        </a:p>
      </dgm:t>
    </dgm:pt>
    <dgm:pt modelId="{4ECDEB9A-4289-1643-A332-8DC42F39DE6E}">
      <dgm:prSet phldrT="[Text]" custT="1"/>
      <dgm:spPr/>
      <dgm:t>
        <a:bodyPr anchor="ctr"/>
        <a:lstStyle/>
        <a:p>
          <a:r>
            <a:rPr lang="en-US" sz="2400" dirty="0">
              <a:latin typeface="+mj-lt"/>
            </a:rPr>
            <a:t>Security </a:t>
          </a:r>
        </a:p>
      </dgm:t>
    </dgm:pt>
    <dgm:pt modelId="{24BAE04F-AC97-104E-84A6-F266C53761C9}" type="parTrans" cxnId="{D8482D50-F585-E74D-BAA6-D96B2FF5D973}">
      <dgm:prSet/>
      <dgm:spPr/>
      <dgm:t>
        <a:bodyPr/>
        <a:lstStyle/>
        <a:p>
          <a:endParaRPr lang="en-US"/>
        </a:p>
      </dgm:t>
    </dgm:pt>
    <dgm:pt modelId="{B3BF8F09-66B3-0B46-82E5-A9F6E5F6555E}" type="sibTrans" cxnId="{D8482D50-F585-E74D-BAA6-D96B2FF5D973}">
      <dgm:prSet/>
      <dgm:spPr/>
      <dgm:t>
        <a:bodyPr/>
        <a:lstStyle/>
        <a:p>
          <a:endParaRPr lang="en-US"/>
        </a:p>
      </dgm:t>
    </dgm:pt>
    <dgm:pt modelId="{83E4982F-E7FE-2746-BB42-13CCAB4EE862}">
      <dgm:prSet custT="1"/>
      <dgm:spPr/>
      <dgm:t>
        <a:bodyPr/>
        <a:lstStyle/>
        <a:p>
          <a:r>
            <a:rPr lang="en-US" sz="2800" b="1">
              <a:latin typeface="+mj-lt"/>
            </a:rPr>
            <a:t>Systems / Ecosystem</a:t>
          </a:r>
        </a:p>
      </dgm:t>
    </dgm:pt>
    <dgm:pt modelId="{4B6FB396-7443-E249-9107-F54E3D5E4FBE}" type="parTrans" cxnId="{AF28FBB7-07F8-8D4B-B0B9-5885CFC3CD8C}">
      <dgm:prSet/>
      <dgm:spPr/>
      <dgm:t>
        <a:bodyPr/>
        <a:lstStyle/>
        <a:p>
          <a:endParaRPr lang="en-US"/>
        </a:p>
      </dgm:t>
    </dgm:pt>
    <dgm:pt modelId="{CA4FD28E-3F83-D941-BD0A-11C2EBC68B9B}" type="sibTrans" cxnId="{AF28FBB7-07F8-8D4B-B0B9-5885CFC3CD8C}">
      <dgm:prSet/>
      <dgm:spPr/>
      <dgm:t>
        <a:bodyPr/>
        <a:lstStyle/>
        <a:p>
          <a:endParaRPr lang="en-US"/>
        </a:p>
      </dgm:t>
    </dgm:pt>
    <dgm:pt modelId="{D1D4C7B1-9E56-5445-B4F1-0A0EF5AA188F}">
      <dgm:prSet phldrT="[Text]" custT="1"/>
      <dgm:spPr/>
      <dgm:t>
        <a:bodyPr anchor="ctr"/>
        <a:lstStyle/>
        <a:p>
          <a:r>
            <a:rPr lang="en-US" sz="2400" dirty="0">
              <a:latin typeface="+mj-lt"/>
            </a:rPr>
            <a:t>Resources</a:t>
          </a:r>
        </a:p>
      </dgm:t>
    </dgm:pt>
    <dgm:pt modelId="{09721463-7349-7046-9B7F-F951B616E42C}" type="parTrans" cxnId="{44A47925-6C6B-2247-ACFF-96533A79B6E5}">
      <dgm:prSet/>
      <dgm:spPr/>
      <dgm:t>
        <a:bodyPr/>
        <a:lstStyle/>
        <a:p>
          <a:endParaRPr lang="en-US"/>
        </a:p>
      </dgm:t>
    </dgm:pt>
    <dgm:pt modelId="{E385621A-57FD-E84E-B452-73C23C8C5012}" type="sibTrans" cxnId="{44A47925-6C6B-2247-ACFF-96533A79B6E5}">
      <dgm:prSet/>
      <dgm:spPr/>
      <dgm:t>
        <a:bodyPr/>
        <a:lstStyle/>
        <a:p>
          <a:endParaRPr lang="en-US"/>
        </a:p>
      </dgm:t>
    </dgm:pt>
    <dgm:pt modelId="{B226E993-4285-A24F-B3B1-FCDDE3C5E7D9}">
      <dgm:prSet phldrT="[Text]" custT="1"/>
      <dgm:spPr/>
      <dgm:t>
        <a:bodyPr anchor="ctr"/>
        <a:lstStyle/>
        <a:p>
          <a:r>
            <a:rPr lang="en-US" sz="2400" dirty="0">
              <a:latin typeface="+mj-lt"/>
            </a:rPr>
            <a:t>Reputation</a:t>
          </a:r>
        </a:p>
      </dgm:t>
    </dgm:pt>
    <dgm:pt modelId="{A7DE3714-9495-6B41-92BD-321A8E3DB512}" type="parTrans" cxnId="{E18F3B50-0269-2B4A-A05C-F037ACD5552D}">
      <dgm:prSet/>
      <dgm:spPr/>
      <dgm:t>
        <a:bodyPr/>
        <a:lstStyle/>
        <a:p>
          <a:endParaRPr lang="en-US"/>
        </a:p>
      </dgm:t>
    </dgm:pt>
    <dgm:pt modelId="{33DAA94C-39FD-A94E-9E4E-90E8C460AFFB}" type="sibTrans" cxnId="{E18F3B50-0269-2B4A-A05C-F037ACD5552D}">
      <dgm:prSet/>
      <dgm:spPr/>
      <dgm:t>
        <a:bodyPr/>
        <a:lstStyle/>
        <a:p>
          <a:endParaRPr lang="en-US"/>
        </a:p>
      </dgm:t>
    </dgm:pt>
    <dgm:pt modelId="{4DAF5FE3-F631-8648-90DB-A29ECA0FF350}">
      <dgm:prSet custT="1"/>
      <dgm:spPr/>
      <dgm:t>
        <a:bodyPr anchor="ctr"/>
        <a:lstStyle/>
        <a:p>
          <a:r>
            <a:rPr lang="en-US" sz="2400" dirty="0">
              <a:latin typeface="+mj-lt"/>
            </a:rPr>
            <a:t>Information ecosystem</a:t>
          </a:r>
        </a:p>
      </dgm:t>
    </dgm:pt>
    <dgm:pt modelId="{AE0D010E-1132-0B4D-B845-C23AF4C25217}" type="parTrans" cxnId="{AD723A51-D9D8-CF48-AA14-D700C5A90905}">
      <dgm:prSet/>
      <dgm:spPr/>
      <dgm:t>
        <a:bodyPr/>
        <a:lstStyle/>
        <a:p>
          <a:endParaRPr lang="en-US"/>
        </a:p>
      </dgm:t>
    </dgm:pt>
    <dgm:pt modelId="{CFFECA2E-A680-DB49-8D34-210A9B00D36F}" type="sibTrans" cxnId="{AD723A51-D9D8-CF48-AA14-D700C5A90905}">
      <dgm:prSet/>
      <dgm:spPr/>
      <dgm:t>
        <a:bodyPr/>
        <a:lstStyle/>
        <a:p>
          <a:endParaRPr lang="en-US"/>
        </a:p>
      </dgm:t>
    </dgm:pt>
    <dgm:pt modelId="{3D2A0E5F-6CA1-B445-9D3A-DE65CC4C98F8}">
      <dgm:prSet custT="1"/>
      <dgm:spPr/>
      <dgm:t>
        <a:bodyPr anchor="ctr"/>
        <a:lstStyle/>
        <a:p>
          <a:r>
            <a:rPr lang="en-US" sz="2400" dirty="0">
              <a:latin typeface="+mj-lt"/>
            </a:rPr>
            <a:t>Supply chain</a:t>
          </a:r>
        </a:p>
      </dgm:t>
    </dgm:pt>
    <dgm:pt modelId="{93EED4B4-F505-654A-A78C-97F7AC7DDD5E}" type="parTrans" cxnId="{B016B9EE-6619-E146-A464-1A98511832E4}">
      <dgm:prSet/>
      <dgm:spPr/>
      <dgm:t>
        <a:bodyPr/>
        <a:lstStyle/>
        <a:p>
          <a:endParaRPr lang="en-US"/>
        </a:p>
      </dgm:t>
    </dgm:pt>
    <dgm:pt modelId="{509590D6-8EA3-3E49-9B0D-60C0E18D5A6F}" type="sibTrans" cxnId="{B016B9EE-6619-E146-A464-1A98511832E4}">
      <dgm:prSet/>
      <dgm:spPr/>
      <dgm:t>
        <a:bodyPr/>
        <a:lstStyle/>
        <a:p>
          <a:endParaRPr lang="en-US"/>
        </a:p>
      </dgm:t>
    </dgm:pt>
    <dgm:pt modelId="{57F7E6BB-D875-CA47-8EF0-A134728FC89F}">
      <dgm:prSet phldrT="[Text]" custT="1"/>
      <dgm:spPr/>
      <dgm:t>
        <a:bodyPr/>
        <a:lstStyle/>
        <a:p>
          <a:r>
            <a:rPr lang="en-US" sz="2800" b="1" dirty="0">
              <a:latin typeface="+mj-lt"/>
            </a:rPr>
            <a:t>Individuals</a:t>
          </a:r>
        </a:p>
      </dgm:t>
    </dgm:pt>
    <dgm:pt modelId="{A862613F-2A82-CB46-B3F7-DBA2D4B0BEEB}" type="sibTrans" cxnId="{51F302DD-02C4-B840-BE1E-A5C07E87641D}">
      <dgm:prSet/>
      <dgm:spPr/>
      <dgm:t>
        <a:bodyPr/>
        <a:lstStyle/>
        <a:p>
          <a:endParaRPr lang="en-US"/>
        </a:p>
      </dgm:t>
    </dgm:pt>
    <dgm:pt modelId="{76AC6AE5-B8F8-EF49-94EA-D92894748B72}" type="parTrans" cxnId="{51F302DD-02C4-B840-BE1E-A5C07E87641D}">
      <dgm:prSet/>
      <dgm:spPr/>
      <dgm:t>
        <a:bodyPr/>
        <a:lstStyle/>
        <a:p>
          <a:endParaRPr lang="en-US"/>
        </a:p>
      </dgm:t>
    </dgm:pt>
    <dgm:pt modelId="{A93119A5-F4D8-BC44-9349-EF6A916653EC}">
      <dgm:prSet custT="1"/>
      <dgm:spPr/>
      <dgm:t>
        <a:bodyPr anchor="ctr"/>
        <a:lstStyle/>
        <a:p>
          <a:r>
            <a:rPr lang="en-US" sz="2400" dirty="0">
              <a:latin typeface="+mj-lt"/>
            </a:rPr>
            <a:t>Environment</a:t>
          </a:r>
        </a:p>
      </dgm:t>
    </dgm:pt>
    <dgm:pt modelId="{708F5A1D-F140-4A42-8CFC-E41BC952D294}" type="parTrans" cxnId="{89778C36-BE25-0047-BFE7-A6A5275240AE}">
      <dgm:prSet/>
      <dgm:spPr/>
      <dgm:t>
        <a:bodyPr/>
        <a:lstStyle/>
        <a:p>
          <a:endParaRPr lang="en-US"/>
        </a:p>
      </dgm:t>
    </dgm:pt>
    <dgm:pt modelId="{616CF4B3-C1A4-0141-97EB-5AF6E69FF79B}" type="sibTrans" cxnId="{89778C36-BE25-0047-BFE7-A6A5275240AE}">
      <dgm:prSet/>
      <dgm:spPr/>
      <dgm:t>
        <a:bodyPr/>
        <a:lstStyle/>
        <a:p>
          <a:endParaRPr lang="en-US"/>
        </a:p>
      </dgm:t>
    </dgm:pt>
    <dgm:pt modelId="{00EF5897-8900-9F4B-AECB-192E4F75F554}">
      <dgm:prSet phldrT="[Text]" custT="1"/>
      <dgm:spPr/>
      <dgm:t>
        <a:bodyPr anchor="ctr"/>
        <a:lstStyle/>
        <a:p>
          <a:r>
            <a:rPr lang="en-US" sz="2400" dirty="0">
              <a:latin typeface="+mj-lt"/>
            </a:rPr>
            <a:t>Health</a:t>
          </a:r>
        </a:p>
      </dgm:t>
    </dgm:pt>
    <dgm:pt modelId="{C8937779-7BD2-4B41-B6F7-8860CE328DDC}" type="parTrans" cxnId="{DA27DE76-7FE1-764A-B3B4-3B6FCDC8AEFF}">
      <dgm:prSet/>
      <dgm:spPr/>
      <dgm:t>
        <a:bodyPr/>
        <a:lstStyle/>
        <a:p>
          <a:endParaRPr lang="en-US"/>
        </a:p>
      </dgm:t>
    </dgm:pt>
    <dgm:pt modelId="{66EEBE39-23AE-634E-9962-86EAD6F9E2D5}" type="sibTrans" cxnId="{DA27DE76-7FE1-764A-B3B4-3B6FCDC8AEFF}">
      <dgm:prSet/>
      <dgm:spPr/>
      <dgm:t>
        <a:bodyPr/>
        <a:lstStyle/>
        <a:p>
          <a:endParaRPr lang="en-US"/>
        </a:p>
      </dgm:t>
    </dgm:pt>
    <dgm:pt modelId="{51A724F4-798C-1542-91CD-E07EA0041416}">
      <dgm:prSet phldrT="[Text]" custT="1"/>
      <dgm:spPr/>
      <dgm:t>
        <a:bodyPr anchor="ctr"/>
        <a:lstStyle/>
        <a:p>
          <a:r>
            <a:rPr lang="en-US" sz="2400" dirty="0">
              <a:latin typeface="+mj-lt"/>
            </a:rPr>
            <a:t>Civil rights</a:t>
          </a:r>
        </a:p>
      </dgm:t>
    </dgm:pt>
    <dgm:pt modelId="{8EC1283D-C081-1C47-A940-EE6C588999DC}" type="parTrans" cxnId="{C92FA1C8-517C-E64B-8C2F-7F3B80D7CF87}">
      <dgm:prSet/>
      <dgm:spPr/>
      <dgm:t>
        <a:bodyPr/>
        <a:lstStyle/>
        <a:p>
          <a:endParaRPr lang="en-US"/>
        </a:p>
      </dgm:t>
    </dgm:pt>
    <dgm:pt modelId="{E7316D7C-1616-3040-A764-C231A75A4230}" type="sibTrans" cxnId="{C92FA1C8-517C-E64B-8C2F-7F3B80D7CF87}">
      <dgm:prSet/>
      <dgm:spPr/>
      <dgm:t>
        <a:bodyPr/>
        <a:lstStyle/>
        <a:p>
          <a:endParaRPr lang="en-US"/>
        </a:p>
      </dgm:t>
    </dgm:pt>
    <dgm:pt modelId="{403023FA-A5A3-C441-AD10-9CB4D8519641}" type="pres">
      <dgm:prSet presAssocID="{1CE9324A-5986-7F45-9B16-1173384FCE1C}" presName="Name0" presStyleCnt="0">
        <dgm:presLayoutVars>
          <dgm:dir/>
          <dgm:animLvl val="lvl"/>
          <dgm:resizeHandles val="exact"/>
        </dgm:presLayoutVars>
      </dgm:prSet>
      <dgm:spPr/>
    </dgm:pt>
    <dgm:pt modelId="{7BF0D619-4C56-214E-8B0A-EB0337B43377}" type="pres">
      <dgm:prSet presAssocID="{57F7E6BB-D875-CA47-8EF0-A134728FC89F}" presName="composite" presStyleCnt="0"/>
      <dgm:spPr/>
    </dgm:pt>
    <dgm:pt modelId="{551E9D6C-58C7-0E4D-8B95-61F447E57DE2}" type="pres">
      <dgm:prSet presAssocID="{57F7E6BB-D875-CA47-8EF0-A134728FC89F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E752C68E-4F13-AB44-9A45-0A909E133354}" type="pres">
      <dgm:prSet presAssocID="{57F7E6BB-D875-CA47-8EF0-A134728FC89F}" presName="desTx" presStyleLbl="alignAccFollowNode1" presStyleIdx="0" presStyleCnt="4">
        <dgm:presLayoutVars>
          <dgm:bulletEnabled val="1"/>
        </dgm:presLayoutVars>
      </dgm:prSet>
      <dgm:spPr/>
    </dgm:pt>
    <dgm:pt modelId="{DC7FAE1E-0146-334E-B0E6-A6777C5A67EE}" type="pres">
      <dgm:prSet presAssocID="{A862613F-2A82-CB46-B3F7-DBA2D4B0BEEB}" presName="space" presStyleCnt="0"/>
      <dgm:spPr/>
    </dgm:pt>
    <dgm:pt modelId="{8F6CC8BA-5BDE-A646-9797-88C7E40AAAB5}" type="pres">
      <dgm:prSet presAssocID="{F6FCB2DB-5980-3B41-9F24-C4BFB4106884}" presName="composite" presStyleCnt="0"/>
      <dgm:spPr/>
    </dgm:pt>
    <dgm:pt modelId="{DFD5DB8E-1A5E-354B-9793-5CFCC30685CC}" type="pres">
      <dgm:prSet presAssocID="{F6FCB2DB-5980-3B41-9F24-C4BFB4106884}" presName="parTx" presStyleLbl="alignNode1" presStyleIdx="1" presStyleCnt="4" custScaleX="101337">
        <dgm:presLayoutVars>
          <dgm:chMax val="0"/>
          <dgm:chPref val="0"/>
          <dgm:bulletEnabled val="1"/>
        </dgm:presLayoutVars>
      </dgm:prSet>
      <dgm:spPr/>
    </dgm:pt>
    <dgm:pt modelId="{2398F28A-9332-254E-846F-AF75A494F838}" type="pres">
      <dgm:prSet presAssocID="{F6FCB2DB-5980-3B41-9F24-C4BFB4106884}" presName="desTx" presStyleLbl="alignAccFollowNode1" presStyleIdx="1" presStyleCnt="4" custScaleX="101337" custScaleY="100000">
        <dgm:presLayoutVars>
          <dgm:bulletEnabled val="1"/>
        </dgm:presLayoutVars>
      </dgm:prSet>
      <dgm:spPr/>
    </dgm:pt>
    <dgm:pt modelId="{DBF11F44-BDBE-1545-B337-4E49C1781FB0}" type="pres">
      <dgm:prSet presAssocID="{53E60318-E381-D540-9F0A-52C0B5C144FC}" presName="space" presStyleCnt="0"/>
      <dgm:spPr/>
    </dgm:pt>
    <dgm:pt modelId="{DC556568-264C-FF41-9F4A-6B31C9F5FDD1}" type="pres">
      <dgm:prSet presAssocID="{95BF443A-B0A8-9A40-AEF0-21437A97CF0E}" presName="composite" presStyleCnt="0"/>
      <dgm:spPr/>
    </dgm:pt>
    <dgm:pt modelId="{D38B6E32-5770-3040-BE3F-277C727576A8}" type="pres">
      <dgm:prSet presAssocID="{95BF443A-B0A8-9A40-AEF0-21437A97CF0E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4C95923D-352D-614D-A5C2-AA86135BDF0A}" type="pres">
      <dgm:prSet presAssocID="{95BF443A-B0A8-9A40-AEF0-21437A97CF0E}" presName="desTx" presStyleLbl="alignAccFollowNode1" presStyleIdx="2" presStyleCnt="4" custLinFactNeighborX="-59" custLinFactNeighborY="173">
        <dgm:presLayoutVars>
          <dgm:bulletEnabled val="1"/>
        </dgm:presLayoutVars>
      </dgm:prSet>
      <dgm:spPr/>
    </dgm:pt>
    <dgm:pt modelId="{7580EFE0-EFB4-4E4B-AE83-5C672C2A153C}" type="pres">
      <dgm:prSet presAssocID="{8ED9F974-5200-E34A-B3FB-D2EC9F988D38}" presName="space" presStyleCnt="0"/>
      <dgm:spPr/>
    </dgm:pt>
    <dgm:pt modelId="{F79D389E-6668-7C40-A8CD-2C54B2797720}" type="pres">
      <dgm:prSet presAssocID="{83E4982F-E7FE-2746-BB42-13CCAB4EE862}" presName="composite" presStyleCnt="0"/>
      <dgm:spPr/>
    </dgm:pt>
    <dgm:pt modelId="{461871D6-6646-A944-BFBB-CB37D68BC6FB}" type="pres">
      <dgm:prSet presAssocID="{83E4982F-E7FE-2746-BB42-13CCAB4EE86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4579032A-3F6E-3847-91DE-49021F738C20}" type="pres">
      <dgm:prSet presAssocID="{83E4982F-E7FE-2746-BB42-13CCAB4EE862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E2DDCC0F-08D7-0B4A-B07E-66610B56C98F}" srcId="{95BF443A-B0A8-9A40-AEF0-21437A97CF0E}" destId="{803E22B8-9D64-3F46-89F1-FB2AA428BC0D}" srcOrd="0" destOrd="0" parTransId="{9DBCB134-E046-8B42-84A1-1B8F1BB9C6AD}" sibTransId="{E107505D-3654-EA46-9935-87FF62E4EBD1}"/>
    <dgm:cxn modelId="{0AF6AD21-9A96-B945-8DD6-54A71B41E10D}" type="presOf" srcId="{57F7E6BB-D875-CA47-8EF0-A134728FC89F}" destId="{551E9D6C-58C7-0E4D-8B95-61F447E57DE2}" srcOrd="0" destOrd="0" presId="urn:microsoft.com/office/officeart/2005/8/layout/hList1"/>
    <dgm:cxn modelId="{0C905925-E449-1346-97DF-2E0B00A3724A}" type="presOf" srcId="{51A724F4-798C-1542-91CD-E07EA0041416}" destId="{E752C68E-4F13-AB44-9A45-0A909E133354}" srcOrd="0" destOrd="2" presId="urn:microsoft.com/office/officeart/2005/8/layout/hList1"/>
    <dgm:cxn modelId="{44A47925-6C6B-2247-ACFF-96533A79B6E5}" srcId="{F6FCB2DB-5980-3B41-9F24-C4BFB4106884}" destId="{D1D4C7B1-9E56-5445-B4F1-0A0EF5AA188F}" srcOrd="1" destOrd="0" parTransId="{09721463-7349-7046-9B7F-F951B616E42C}" sibTransId="{E385621A-57FD-E84E-B452-73C23C8C5012}"/>
    <dgm:cxn modelId="{1A5EF92E-DFBB-0D43-B387-D0C759841686}" srcId="{57F7E6BB-D875-CA47-8EF0-A134728FC89F}" destId="{C4F5CC84-314D-144F-A3B6-E9E96E3F3A4A}" srcOrd="0" destOrd="0" parTransId="{4332DC00-A9CA-1346-9225-007C918C4674}" sibTransId="{26CF498C-B1E6-4F4A-A9F2-8706BF2779A5}"/>
    <dgm:cxn modelId="{339CD432-4ADC-004B-9505-B759F92646FB}" type="presOf" srcId="{A93119A5-F4D8-BC44-9349-EF6A916653EC}" destId="{4579032A-3F6E-3847-91DE-49021F738C20}" srcOrd="0" destOrd="2" presId="urn:microsoft.com/office/officeart/2005/8/layout/hList1"/>
    <dgm:cxn modelId="{1C4D1936-B0FD-6344-9E6F-93518EB6E04D}" type="presOf" srcId="{F6FCB2DB-5980-3B41-9F24-C4BFB4106884}" destId="{DFD5DB8E-1A5E-354B-9793-5CFCC30685CC}" srcOrd="0" destOrd="0" presId="urn:microsoft.com/office/officeart/2005/8/layout/hList1"/>
    <dgm:cxn modelId="{89778C36-BE25-0047-BFE7-A6A5275240AE}" srcId="{83E4982F-E7FE-2746-BB42-13CCAB4EE862}" destId="{A93119A5-F4D8-BC44-9349-EF6A916653EC}" srcOrd="2" destOrd="0" parTransId="{708F5A1D-F140-4A42-8CFC-E41BC952D294}" sibTransId="{616CF4B3-C1A4-0141-97EB-5AF6E69FF79B}"/>
    <dgm:cxn modelId="{66236C38-3B9B-074B-9417-292F21313E41}" type="presOf" srcId="{4ECDEB9A-4289-1643-A332-8DC42F39DE6E}" destId="{4C95923D-352D-614D-A5C2-AA86135BDF0A}" srcOrd="0" destOrd="1" presId="urn:microsoft.com/office/officeart/2005/8/layout/hList1"/>
    <dgm:cxn modelId="{E3FE7046-38F5-C442-85CD-1BD24CADB13D}" type="presOf" srcId="{00EF5897-8900-9F4B-AECB-192E4F75F554}" destId="{E752C68E-4F13-AB44-9A45-0A909E133354}" srcOrd="0" destOrd="1" presId="urn:microsoft.com/office/officeart/2005/8/layout/hList1"/>
    <dgm:cxn modelId="{7BDC7C4A-BC0D-B845-B345-E20A01410FDE}" type="presOf" srcId="{1CE9324A-5986-7F45-9B16-1173384FCE1C}" destId="{403023FA-A5A3-C441-AD10-9CB4D8519641}" srcOrd="0" destOrd="0" presId="urn:microsoft.com/office/officeart/2005/8/layout/hList1"/>
    <dgm:cxn modelId="{58AA9D4F-4511-C148-8BBB-2215E7065993}" type="presOf" srcId="{773DF55D-057D-F64B-BB83-D525270ED2E3}" destId="{2398F28A-9332-254E-846F-AF75A494F838}" srcOrd="0" destOrd="0" presId="urn:microsoft.com/office/officeart/2005/8/layout/hList1"/>
    <dgm:cxn modelId="{D8482D50-F585-E74D-BAA6-D96B2FF5D973}" srcId="{95BF443A-B0A8-9A40-AEF0-21437A97CF0E}" destId="{4ECDEB9A-4289-1643-A332-8DC42F39DE6E}" srcOrd="1" destOrd="0" parTransId="{24BAE04F-AC97-104E-84A6-F266C53761C9}" sibTransId="{B3BF8F09-66B3-0B46-82E5-A9F6E5F6555E}"/>
    <dgm:cxn modelId="{E18F3B50-0269-2B4A-A05C-F037ACD5552D}" srcId="{95BF443A-B0A8-9A40-AEF0-21437A97CF0E}" destId="{B226E993-4285-A24F-B3B1-FCDDE3C5E7D9}" srcOrd="2" destOrd="0" parTransId="{A7DE3714-9495-6B41-92BD-321A8E3DB512}" sibTransId="{33DAA94C-39FD-A94E-9E4E-90E8C460AFFB}"/>
    <dgm:cxn modelId="{AD723A51-D9D8-CF48-AA14-D700C5A90905}" srcId="{83E4982F-E7FE-2746-BB42-13CCAB4EE862}" destId="{4DAF5FE3-F631-8648-90DB-A29ECA0FF350}" srcOrd="0" destOrd="0" parTransId="{AE0D010E-1132-0B4D-B845-C23AF4C25217}" sibTransId="{CFFECA2E-A680-DB49-8D34-210A9B00D36F}"/>
    <dgm:cxn modelId="{DA27DE76-7FE1-764A-B3B4-3B6FCDC8AEFF}" srcId="{57F7E6BB-D875-CA47-8EF0-A134728FC89F}" destId="{00EF5897-8900-9F4B-AECB-192E4F75F554}" srcOrd="1" destOrd="0" parTransId="{C8937779-7BD2-4B41-B6F7-8860CE328DDC}" sibTransId="{66EEBE39-23AE-634E-9962-86EAD6F9E2D5}"/>
    <dgm:cxn modelId="{1DE6E881-5ECE-E543-B477-1C9F0BE503C1}" type="presOf" srcId="{95BF443A-B0A8-9A40-AEF0-21437A97CF0E}" destId="{D38B6E32-5770-3040-BE3F-277C727576A8}" srcOrd="0" destOrd="0" presId="urn:microsoft.com/office/officeart/2005/8/layout/hList1"/>
    <dgm:cxn modelId="{42A2D3A1-898E-E94A-867B-A8935768E1C4}" type="presOf" srcId="{B226E993-4285-A24F-B3B1-FCDDE3C5E7D9}" destId="{4C95923D-352D-614D-A5C2-AA86135BDF0A}" srcOrd="0" destOrd="2" presId="urn:microsoft.com/office/officeart/2005/8/layout/hList1"/>
    <dgm:cxn modelId="{3518A0A6-683D-B147-8140-B380B855F137}" srcId="{F6FCB2DB-5980-3B41-9F24-C4BFB4106884}" destId="{55D9649A-C304-704A-BDA0-DEEE1312440C}" srcOrd="2" destOrd="0" parTransId="{1C13059D-393E-CE4D-BF04-C87FFC08F63E}" sibTransId="{F2A02639-58F6-3B4E-AE90-96F7557FF1FE}"/>
    <dgm:cxn modelId="{9C857EB7-51F7-2349-9E71-EF72629E8902}" type="presOf" srcId="{C4F5CC84-314D-144F-A3B6-E9E96E3F3A4A}" destId="{E752C68E-4F13-AB44-9A45-0A909E133354}" srcOrd="0" destOrd="0" presId="urn:microsoft.com/office/officeart/2005/8/layout/hList1"/>
    <dgm:cxn modelId="{AF28FBB7-07F8-8D4B-B0B9-5885CFC3CD8C}" srcId="{1CE9324A-5986-7F45-9B16-1173384FCE1C}" destId="{83E4982F-E7FE-2746-BB42-13CCAB4EE862}" srcOrd="3" destOrd="0" parTransId="{4B6FB396-7443-E249-9107-F54E3D5E4FBE}" sibTransId="{CA4FD28E-3F83-D941-BD0A-11C2EBC68B9B}"/>
    <dgm:cxn modelId="{7E45EDBB-9ADC-D441-ADE3-B050D955E3E9}" type="presOf" srcId="{3D2A0E5F-6CA1-B445-9D3A-DE65CC4C98F8}" destId="{4579032A-3F6E-3847-91DE-49021F738C20}" srcOrd="0" destOrd="1" presId="urn:microsoft.com/office/officeart/2005/8/layout/hList1"/>
    <dgm:cxn modelId="{480A91BE-DA4A-7C4D-BC91-A0CE3A44AD50}" srcId="{1CE9324A-5986-7F45-9B16-1173384FCE1C}" destId="{95BF443A-B0A8-9A40-AEF0-21437A97CF0E}" srcOrd="2" destOrd="0" parTransId="{34BCCBEA-6F04-BB49-B77B-F05190B4DA68}" sibTransId="{8ED9F974-5200-E34A-B3FB-D2EC9F988D38}"/>
    <dgm:cxn modelId="{6FF9BABF-3EA0-994B-9D23-E857E25D05F2}" type="presOf" srcId="{4DAF5FE3-F631-8648-90DB-A29ECA0FF350}" destId="{4579032A-3F6E-3847-91DE-49021F738C20}" srcOrd="0" destOrd="0" presId="urn:microsoft.com/office/officeart/2005/8/layout/hList1"/>
    <dgm:cxn modelId="{C92FA1C8-517C-E64B-8C2F-7F3B80D7CF87}" srcId="{57F7E6BB-D875-CA47-8EF0-A134728FC89F}" destId="{51A724F4-798C-1542-91CD-E07EA0041416}" srcOrd="2" destOrd="0" parTransId="{8EC1283D-C081-1C47-A940-EE6C588999DC}" sibTransId="{E7316D7C-1616-3040-A764-C231A75A4230}"/>
    <dgm:cxn modelId="{540CB5CC-EF76-7243-AD30-BA08CCB9F561}" srcId="{1CE9324A-5986-7F45-9B16-1173384FCE1C}" destId="{F6FCB2DB-5980-3B41-9F24-C4BFB4106884}" srcOrd="1" destOrd="0" parTransId="{8B2CFE14-C9A3-6945-802C-78817536A710}" sibTransId="{53E60318-E381-D540-9F0A-52C0B5C144FC}"/>
    <dgm:cxn modelId="{DF330CD5-2AA7-784C-B1E4-53E80682ECC7}" srcId="{F6FCB2DB-5980-3B41-9F24-C4BFB4106884}" destId="{773DF55D-057D-F64B-BB83-D525270ED2E3}" srcOrd="0" destOrd="0" parTransId="{7432D3C2-7C70-A44A-A57A-7C355DC3FAEA}" sibTransId="{91707FAC-E1AD-E84C-80FE-07928D3EC4C3}"/>
    <dgm:cxn modelId="{A17B57D5-34E4-D546-B4F1-174A1914ABFA}" type="presOf" srcId="{83E4982F-E7FE-2746-BB42-13CCAB4EE862}" destId="{461871D6-6646-A944-BFBB-CB37D68BC6FB}" srcOrd="0" destOrd="0" presId="urn:microsoft.com/office/officeart/2005/8/layout/hList1"/>
    <dgm:cxn modelId="{51F302DD-02C4-B840-BE1E-A5C07E87641D}" srcId="{1CE9324A-5986-7F45-9B16-1173384FCE1C}" destId="{57F7E6BB-D875-CA47-8EF0-A134728FC89F}" srcOrd="0" destOrd="0" parTransId="{76AC6AE5-B8F8-EF49-94EA-D92894748B72}" sibTransId="{A862613F-2A82-CB46-B3F7-DBA2D4B0BEEB}"/>
    <dgm:cxn modelId="{8012D7E1-2FC4-3F49-9BCF-2F10DEC02159}" type="presOf" srcId="{55D9649A-C304-704A-BDA0-DEEE1312440C}" destId="{2398F28A-9332-254E-846F-AF75A494F838}" srcOrd="0" destOrd="2" presId="urn:microsoft.com/office/officeart/2005/8/layout/hList1"/>
    <dgm:cxn modelId="{370E78EB-9773-E74F-8851-929AE74FBE46}" type="presOf" srcId="{D1D4C7B1-9E56-5445-B4F1-0A0EF5AA188F}" destId="{2398F28A-9332-254E-846F-AF75A494F838}" srcOrd="0" destOrd="1" presId="urn:microsoft.com/office/officeart/2005/8/layout/hList1"/>
    <dgm:cxn modelId="{B016B9EE-6619-E146-A464-1A98511832E4}" srcId="{83E4982F-E7FE-2746-BB42-13CCAB4EE862}" destId="{3D2A0E5F-6CA1-B445-9D3A-DE65CC4C98F8}" srcOrd="1" destOrd="0" parTransId="{93EED4B4-F505-654A-A78C-97F7AC7DDD5E}" sibTransId="{509590D6-8EA3-3E49-9B0D-60C0E18D5A6F}"/>
    <dgm:cxn modelId="{267398FA-F0F1-044B-891D-1480365C24EC}" type="presOf" srcId="{803E22B8-9D64-3F46-89F1-FB2AA428BC0D}" destId="{4C95923D-352D-614D-A5C2-AA86135BDF0A}" srcOrd="0" destOrd="0" presId="urn:microsoft.com/office/officeart/2005/8/layout/hList1"/>
    <dgm:cxn modelId="{B842AF42-BCEE-4D45-8EF7-DE53E49EB904}" type="presParOf" srcId="{403023FA-A5A3-C441-AD10-9CB4D8519641}" destId="{7BF0D619-4C56-214E-8B0A-EB0337B43377}" srcOrd="0" destOrd="0" presId="urn:microsoft.com/office/officeart/2005/8/layout/hList1"/>
    <dgm:cxn modelId="{EC7DF7F8-5FC6-C348-B766-FD6004E75546}" type="presParOf" srcId="{7BF0D619-4C56-214E-8B0A-EB0337B43377}" destId="{551E9D6C-58C7-0E4D-8B95-61F447E57DE2}" srcOrd="0" destOrd="0" presId="urn:microsoft.com/office/officeart/2005/8/layout/hList1"/>
    <dgm:cxn modelId="{6C45D57F-32E5-B344-8E11-35FD8E38DDD2}" type="presParOf" srcId="{7BF0D619-4C56-214E-8B0A-EB0337B43377}" destId="{E752C68E-4F13-AB44-9A45-0A909E133354}" srcOrd="1" destOrd="0" presId="urn:microsoft.com/office/officeart/2005/8/layout/hList1"/>
    <dgm:cxn modelId="{82D079B1-0EC5-2349-9838-78C48A1C490B}" type="presParOf" srcId="{403023FA-A5A3-C441-AD10-9CB4D8519641}" destId="{DC7FAE1E-0146-334E-B0E6-A6777C5A67EE}" srcOrd="1" destOrd="0" presId="urn:microsoft.com/office/officeart/2005/8/layout/hList1"/>
    <dgm:cxn modelId="{CB3D4844-D4E4-AC41-B58D-86D697EE24A0}" type="presParOf" srcId="{403023FA-A5A3-C441-AD10-9CB4D8519641}" destId="{8F6CC8BA-5BDE-A646-9797-88C7E40AAAB5}" srcOrd="2" destOrd="0" presId="urn:microsoft.com/office/officeart/2005/8/layout/hList1"/>
    <dgm:cxn modelId="{91BB59F4-A42E-4A40-813C-7307B228EF08}" type="presParOf" srcId="{8F6CC8BA-5BDE-A646-9797-88C7E40AAAB5}" destId="{DFD5DB8E-1A5E-354B-9793-5CFCC30685CC}" srcOrd="0" destOrd="0" presId="urn:microsoft.com/office/officeart/2005/8/layout/hList1"/>
    <dgm:cxn modelId="{1A6441AE-2709-0340-BC62-F345014711C0}" type="presParOf" srcId="{8F6CC8BA-5BDE-A646-9797-88C7E40AAAB5}" destId="{2398F28A-9332-254E-846F-AF75A494F838}" srcOrd="1" destOrd="0" presId="urn:microsoft.com/office/officeart/2005/8/layout/hList1"/>
    <dgm:cxn modelId="{7B0707D8-625B-DD46-9D1E-105FA1683C26}" type="presParOf" srcId="{403023FA-A5A3-C441-AD10-9CB4D8519641}" destId="{DBF11F44-BDBE-1545-B337-4E49C1781FB0}" srcOrd="3" destOrd="0" presId="urn:microsoft.com/office/officeart/2005/8/layout/hList1"/>
    <dgm:cxn modelId="{A2D755BD-20D2-C949-BAFD-2CC2DE6FB612}" type="presParOf" srcId="{403023FA-A5A3-C441-AD10-9CB4D8519641}" destId="{DC556568-264C-FF41-9F4A-6B31C9F5FDD1}" srcOrd="4" destOrd="0" presId="urn:microsoft.com/office/officeart/2005/8/layout/hList1"/>
    <dgm:cxn modelId="{8769B5F8-B67E-D148-A743-97A3ECAA4D9E}" type="presParOf" srcId="{DC556568-264C-FF41-9F4A-6B31C9F5FDD1}" destId="{D38B6E32-5770-3040-BE3F-277C727576A8}" srcOrd="0" destOrd="0" presId="urn:microsoft.com/office/officeart/2005/8/layout/hList1"/>
    <dgm:cxn modelId="{CDF563E0-8A4E-D247-8632-B78CDED2ED3C}" type="presParOf" srcId="{DC556568-264C-FF41-9F4A-6B31C9F5FDD1}" destId="{4C95923D-352D-614D-A5C2-AA86135BDF0A}" srcOrd="1" destOrd="0" presId="urn:microsoft.com/office/officeart/2005/8/layout/hList1"/>
    <dgm:cxn modelId="{4E4934B7-5BC9-5047-BA03-BEADF88E7796}" type="presParOf" srcId="{403023FA-A5A3-C441-AD10-9CB4D8519641}" destId="{7580EFE0-EFB4-4E4B-AE83-5C672C2A153C}" srcOrd="5" destOrd="0" presId="urn:microsoft.com/office/officeart/2005/8/layout/hList1"/>
    <dgm:cxn modelId="{70AED17A-F3E9-6B4A-B641-D25350E43AA8}" type="presParOf" srcId="{403023FA-A5A3-C441-AD10-9CB4D8519641}" destId="{F79D389E-6668-7C40-A8CD-2C54B2797720}" srcOrd="6" destOrd="0" presId="urn:microsoft.com/office/officeart/2005/8/layout/hList1"/>
    <dgm:cxn modelId="{9238396D-3C6F-8342-97AA-7CC5BCFCE605}" type="presParOf" srcId="{F79D389E-6668-7C40-A8CD-2C54B2797720}" destId="{461871D6-6646-A944-BFBB-CB37D68BC6FB}" srcOrd="0" destOrd="0" presId="urn:microsoft.com/office/officeart/2005/8/layout/hList1"/>
    <dgm:cxn modelId="{B4ABDF82-4916-4743-9C1A-6671323EA77B}" type="presParOf" srcId="{F79D389E-6668-7C40-A8CD-2C54B2797720}" destId="{4579032A-3F6E-3847-91DE-49021F738C2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6AE9CD-275F-C647-BF6C-010C6CA4CFD2}" type="doc">
      <dgm:prSet loTypeId="urn:microsoft.com/office/officeart/2008/layout/PictureStrips" loCatId="" qsTypeId="urn:microsoft.com/office/officeart/2005/8/quickstyle/simple1#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AEF3DFA7-7D99-7341-A156-DDDEFBBE2FA9}">
      <dgm:prSet phldrT="[Text]"/>
      <dgm:spPr/>
      <dgm:t>
        <a:bodyPr/>
        <a:lstStyle/>
        <a:p>
          <a:r>
            <a:rPr lang="en-US" dirty="0">
              <a:latin typeface="+mj-lt"/>
            </a:rPr>
            <a:t>Worker-centered and participatory AI</a:t>
          </a:r>
        </a:p>
      </dgm:t>
    </dgm:pt>
    <dgm:pt modelId="{084CB49D-E8D1-CC4D-9005-B53662AF3FEE}" type="parTrans" cxnId="{5143563F-6109-A846-A4B7-F9D4BCD02E64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CE0F79CC-700E-3747-A517-DBAC5F97EBEC}" type="sibTrans" cxnId="{5143563F-6109-A846-A4B7-F9D4BCD02E64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E2A3CED7-E55A-A842-84C4-A90C83D15DA2}">
      <dgm:prSet phldrT="[Text]"/>
      <dgm:spPr/>
      <dgm:t>
        <a:bodyPr/>
        <a:lstStyle/>
        <a:p>
          <a:r>
            <a:rPr lang="en-US" dirty="0">
              <a:latin typeface="+mj-lt"/>
            </a:rPr>
            <a:t>Community-owned data and infrastructure</a:t>
          </a:r>
        </a:p>
      </dgm:t>
    </dgm:pt>
    <dgm:pt modelId="{27944AF9-51E9-6349-83E8-F801CFEAE587}" type="parTrans" cxnId="{078CF102-E523-4449-AA57-6F12065EEA59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B9C7BF6F-B26F-A44B-8175-A528742F5B98}" type="sibTrans" cxnId="{078CF102-E523-4449-AA57-6F12065EEA59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DD11AAD2-1276-9B43-8865-C994CF16101C}">
      <dgm:prSet phldrT="[Text]"/>
      <dgm:spPr/>
      <dgm:t>
        <a:bodyPr/>
        <a:lstStyle/>
        <a:p>
          <a:r>
            <a:rPr lang="en-US" dirty="0">
              <a:latin typeface="+mj-lt"/>
            </a:rPr>
            <a:t>More sustainable architecture</a:t>
          </a:r>
        </a:p>
      </dgm:t>
    </dgm:pt>
    <dgm:pt modelId="{CDCF0B25-7C86-BC4B-AC0D-27F6519DA659}" type="parTrans" cxnId="{E9BE2F4E-AD5C-F24F-A517-D6A57BCAF94A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BB79F56C-5663-4E48-9895-634036DF36E9}" type="sibTrans" cxnId="{E9BE2F4E-AD5C-F24F-A517-D6A57BCAF94A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3982509B-1B38-2E46-BA75-DFC31EDD98EB}">
      <dgm:prSet phldrT="[Text]"/>
      <dgm:spPr/>
      <dgm:t>
        <a:bodyPr/>
        <a:lstStyle/>
        <a:p>
          <a:r>
            <a:rPr lang="en-US" dirty="0">
              <a:latin typeface="+mj-lt"/>
            </a:rPr>
            <a:t>Community responses to AI</a:t>
          </a:r>
        </a:p>
      </dgm:t>
    </dgm:pt>
    <dgm:pt modelId="{1A81458F-AF5F-7546-9401-9E43463D0ED4}" type="parTrans" cxnId="{03C4A609-5270-BD43-A9A9-84C4056960DC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9657CB71-C1CE-6F41-9573-B67F5C6D9600}" type="sibTrans" cxnId="{03C4A609-5270-BD43-A9A9-84C4056960DC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1054A94E-BB45-C94D-964C-FA0FE86F6BEF}">
      <dgm:prSet phldrT="[Text]"/>
      <dgm:spPr/>
      <dgm:t>
        <a:bodyPr/>
        <a:lstStyle/>
        <a:p>
          <a:r>
            <a:rPr lang="en-US" dirty="0">
              <a:latin typeface="+mj-lt"/>
            </a:rPr>
            <a:t>Collective bargaining</a:t>
          </a:r>
        </a:p>
      </dgm:t>
    </dgm:pt>
    <dgm:pt modelId="{2C471E56-70E9-D442-BEF8-77C82492B8A8}" type="parTrans" cxnId="{09F6F6A6-C7D4-2E40-A059-CBD2B746BFB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E4E13679-3CDE-9740-872D-1700C22BB6C2}" type="sibTrans" cxnId="{09F6F6A6-C7D4-2E40-A059-CBD2B746BFB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4079231F-26E0-D241-8BE5-6FCD8F0731E4}">
      <dgm:prSet phldrT="[Text]"/>
      <dgm:spPr/>
      <dgm:t>
        <a:bodyPr/>
        <a:lstStyle/>
        <a:p>
          <a:r>
            <a:rPr lang="en-US" dirty="0">
              <a:latin typeface="+mj-lt"/>
            </a:rPr>
            <a:t>Community/algorithmic audit</a:t>
          </a:r>
        </a:p>
      </dgm:t>
    </dgm:pt>
    <dgm:pt modelId="{AE2E9FF9-F5BC-8B49-A008-30F505DF34DB}" type="parTrans" cxnId="{B99D85B2-D39C-4946-A418-BEABD6C5325E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A7401517-912D-D345-BDC0-4EC411245461}" type="sibTrans" cxnId="{B99D85B2-D39C-4946-A418-BEABD6C5325E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E1A31068-F6A1-0045-B27A-0815DFD6CC60}">
      <dgm:prSet phldrT="[Text]"/>
      <dgm:spPr/>
      <dgm:t>
        <a:bodyPr/>
        <a:lstStyle/>
        <a:p>
          <a:r>
            <a:rPr lang="en-US" dirty="0">
              <a:latin typeface="+mj-lt"/>
            </a:rPr>
            <a:t>Data cooperatives</a:t>
          </a:r>
        </a:p>
      </dgm:t>
    </dgm:pt>
    <dgm:pt modelId="{30AC1451-66FA-E048-8D66-A04B154FBE16}" type="parTrans" cxnId="{A03BD110-8F8B-084F-8AFA-D489B22B174C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FECF6384-BEFB-C34E-A6C1-19F96E383328}" type="sibTrans" cxnId="{A03BD110-8F8B-084F-8AFA-D489B22B174C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66504518-E396-8D48-9E9C-BA191BB974F6}">
      <dgm:prSet phldrT="[Text]"/>
      <dgm:spPr/>
      <dgm:t>
        <a:bodyPr/>
        <a:lstStyle/>
        <a:p>
          <a:r>
            <a:rPr lang="en-US" dirty="0">
              <a:latin typeface="+mj-lt"/>
            </a:rPr>
            <a:t>Public interest technologies</a:t>
          </a:r>
        </a:p>
      </dgm:t>
    </dgm:pt>
    <dgm:pt modelId="{31E791AD-A7E7-D24E-B190-B4EDE8825627}" type="parTrans" cxnId="{019C7F7F-64A1-5940-864D-E021AC3B6026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FF78773B-2862-4146-A328-48133C7C086C}" type="sibTrans" cxnId="{019C7F7F-64A1-5940-864D-E021AC3B6026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85E306CE-7C57-934B-A731-9222CFA7F826}">
      <dgm:prSet phldrT="[Text]"/>
      <dgm:spPr/>
      <dgm:t>
        <a:bodyPr/>
        <a:lstStyle/>
        <a:p>
          <a:r>
            <a:rPr lang="en-US" dirty="0">
              <a:latin typeface="+mj-lt"/>
            </a:rPr>
            <a:t>"Small" language models</a:t>
          </a:r>
        </a:p>
      </dgm:t>
    </dgm:pt>
    <dgm:pt modelId="{DE59E270-E396-7B48-A8A5-4259101E6000}" type="parTrans" cxnId="{0C84AE0A-3852-324A-B3E5-A32E36AEF0E9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4C53F14B-0C2A-4748-8915-D6BBE655B177}" type="sibTrans" cxnId="{0C84AE0A-3852-324A-B3E5-A32E36AEF0E9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B4CA1397-4C15-914A-9883-7A7F1769B9EE}">
      <dgm:prSet phldrT="[Text]"/>
      <dgm:spPr/>
      <dgm:t>
        <a:bodyPr/>
        <a:lstStyle/>
        <a:p>
          <a:r>
            <a:rPr lang="en-US" dirty="0">
              <a:latin typeface="+mj-lt"/>
            </a:rPr>
            <a:t>"Pro-worker" AI</a:t>
          </a:r>
        </a:p>
      </dgm:t>
    </dgm:pt>
    <dgm:pt modelId="{11D17C68-3157-A441-915F-52F5B691396C}" type="sibTrans" cxnId="{9E847B39-4CF4-C34C-9F6A-3F5735FD57A5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E16A79BB-8897-F048-AABD-45190A7FD8ED}" type="parTrans" cxnId="{9E847B39-4CF4-C34C-9F6A-3F5735FD57A5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F0C6C53E-1197-E744-8A43-3F37E823FE4A}">
      <dgm:prSet phldrT="[Text]"/>
      <dgm:spPr/>
      <dgm:t>
        <a:bodyPr/>
        <a:lstStyle/>
        <a:p>
          <a:r>
            <a:rPr lang="en-US" dirty="0">
              <a:latin typeface="+mj-lt"/>
            </a:rPr>
            <a:t>Collective governance</a:t>
          </a:r>
        </a:p>
      </dgm:t>
    </dgm:pt>
    <dgm:pt modelId="{5413EEBD-B5AE-E741-9FEF-2AF1FE7A75CE}" type="parTrans" cxnId="{8816F86F-4E7A-504F-B4EA-A37CC7CB9623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FE5617CD-3F90-2A43-BED6-243A129061C9}" type="sibTrans" cxnId="{8816F86F-4E7A-504F-B4EA-A37CC7CB9623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8FA4A54E-E769-564D-B0DB-E06C1CDBD17F}">
      <dgm:prSet phldrT="[Text]"/>
      <dgm:spPr/>
      <dgm:t>
        <a:bodyPr/>
        <a:lstStyle/>
        <a:p>
          <a:r>
            <a:rPr lang="en-US" dirty="0">
              <a:latin typeface="+mj-lt"/>
            </a:rPr>
            <a:t>Optimization of resource uses</a:t>
          </a:r>
        </a:p>
      </dgm:t>
    </dgm:pt>
    <dgm:pt modelId="{7A39D756-9174-FE4F-A54D-B33AC1ED046C}" type="parTrans" cxnId="{9C11C431-89CC-6A4C-A93B-4155257883B7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62E7C953-9ABC-444B-8CF3-68AF4DB01A97}" type="sibTrans" cxnId="{9C11C431-89CC-6A4C-A93B-4155257883B7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D01C25EE-10CB-AE4F-B967-35CB145F7A1E}" type="pres">
      <dgm:prSet presAssocID="{3D6AE9CD-275F-C647-BF6C-010C6CA4CFD2}" presName="Name0" presStyleCnt="0">
        <dgm:presLayoutVars>
          <dgm:dir/>
          <dgm:resizeHandles val="exact"/>
        </dgm:presLayoutVars>
      </dgm:prSet>
      <dgm:spPr/>
    </dgm:pt>
    <dgm:pt modelId="{6F4A369D-42BC-A542-8FC2-92B192F6D279}" type="pres">
      <dgm:prSet presAssocID="{3982509B-1B38-2E46-BA75-DFC31EDD98EB}" presName="composite" presStyleCnt="0"/>
      <dgm:spPr/>
    </dgm:pt>
    <dgm:pt modelId="{502D40F3-4151-6A4A-BC46-60B931A511B1}" type="pres">
      <dgm:prSet presAssocID="{3982509B-1B38-2E46-BA75-DFC31EDD98EB}" presName="rect1" presStyleLbl="trAlignAcc1" presStyleIdx="0" presStyleCnt="4">
        <dgm:presLayoutVars>
          <dgm:bulletEnabled val="1"/>
        </dgm:presLayoutVars>
      </dgm:prSet>
      <dgm:spPr/>
    </dgm:pt>
    <dgm:pt modelId="{25289008-AF2B-C149-8965-B71FFB88C390}" type="pres">
      <dgm:prSet presAssocID="{3982509B-1B38-2E46-BA75-DFC31EDD98EB}" presName="rect2" presStyleLbl="fgImgPlace1" presStyleIdx="0" presStyleCnt="4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heers with solid fill"/>
        </a:ext>
      </dgm:extLst>
    </dgm:pt>
    <dgm:pt modelId="{EDA5B264-4C4F-944A-B397-ECFB67F1A127}" type="pres">
      <dgm:prSet presAssocID="{9657CB71-C1CE-6F41-9573-B67F5C6D9600}" presName="sibTrans" presStyleCnt="0"/>
      <dgm:spPr/>
    </dgm:pt>
    <dgm:pt modelId="{06AAC347-5FB4-0A49-B9EE-59120D2980EA}" type="pres">
      <dgm:prSet presAssocID="{E2A3CED7-E55A-A842-84C4-A90C83D15DA2}" presName="composite" presStyleCnt="0"/>
      <dgm:spPr/>
    </dgm:pt>
    <dgm:pt modelId="{0922D7AD-EBAA-F342-9451-384BE6CCEC9E}" type="pres">
      <dgm:prSet presAssocID="{E2A3CED7-E55A-A842-84C4-A90C83D15DA2}" presName="rect1" presStyleLbl="trAlignAcc1" presStyleIdx="1" presStyleCnt="4">
        <dgm:presLayoutVars>
          <dgm:bulletEnabled val="1"/>
        </dgm:presLayoutVars>
      </dgm:prSet>
      <dgm:spPr/>
    </dgm:pt>
    <dgm:pt modelId="{070CB82F-04AF-024D-9ECC-D9BB94F94C43}" type="pres">
      <dgm:prSet presAssocID="{E2A3CED7-E55A-A842-84C4-A90C83D15DA2}" presName="rect2" presStyleLbl="fgImgPlace1" presStyleIdx="1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Viral with solid fill"/>
        </a:ext>
      </dgm:extLst>
    </dgm:pt>
    <dgm:pt modelId="{B21954EE-066B-0341-A0D8-D9E92B04D363}" type="pres">
      <dgm:prSet presAssocID="{B9C7BF6F-B26F-A44B-8175-A528742F5B98}" presName="sibTrans" presStyleCnt="0"/>
      <dgm:spPr/>
    </dgm:pt>
    <dgm:pt modelId="{677061BF-B7E9-234C-9803-257040EBA915}" type="pres">
      <dgm:prSet presAssocID="{AEF3DFA7-7D99-7341-A156-DDDEFBBE2FA9}" presName="composite" presStyleCnt="0"/>
      <dgm:spPr/>
    </dgm:pt>
    <dgm:pt modelId="{9BB0A1AA-40BF-9D45-A828-624138962F03}" type="pres">
      <dgm:prSet presAssocID="{AEF3DFA7-7D99-7341-A156-DDDEFBBE2FA9}" presName="rect1" presStyleLbl="trAlignAcc1" presStyleIdx="2" presStyleCnt="4">
        <dgm:presLayoutVars>
          <dgm:bulletEnabled val="1"/>
        </dgm:presLayoutVars>
      </dgm:prSet>
      <dgm:spPr/>
    </dgm:pt>
    <dgm:pt modelId="{83A60F4F-517E-C440-BB93-5FA94D0E47B5}" type="pres">
      <dgm:prSet presAssocID="{AEF3DFA7-7D99-7341-A156-DDDEFBBE2FA9}" presName="rect2" presStyleLbl="fgImgPlace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Remote work with solid fill"/>
        </a:ext>
      </dgm:extLst>
    </dgm:pt>
    <dgm:pt modelId="{61B6F806-D1F3-CA41-802E-4BF094A19552}" type="pres">
      <dgm:prSet presAssocID="{CE0F79CC-700E-3747-A517-DBAC5F97EBEC}" presName="sibTrans" presStyleCnt="0"/>
      <dgm:spPr/>
    </dgm:pt>
    <dgm:pt modelId="{6BA79F23-44F4-7D4E-AE31-835849A4327D}" type="pres">
      <dgm:prSet presAssocID="{DD11AAD2-1276-9B43-8865-C994CF16101C}" presName="composite" presStyleCnt="0"/>
      <dgm:spPr/>
    </dgm:pt>
    <dgm:pt modelId="{284673F6-B775-D847-9303-50EE2070D64B}" type="pres">
      <dgm:prSet presAssocID="{DD11AAD2-1276-9B43-8865-C994CF16101C}" presName="rect1" presStyleLbl="trAlignAcc1" presStyleIdx="3" presStyleCnt="4">
        <dgm:presLayoutVars>
          <dgm:bulletEnabled val="1"/>
        </dgm:presLayoutVars>
      </dgm:prSet>
      <dgm:spPr/>
    </dgm:pt>
    <dgm:pt modelId="{89C56901-16B9-1041-B5D4-6FE7804D648F}" type="pres">
      <dgm:prSet presAssocID="{DD11AAD2-1276-9B43-8865-C994CF16101C}" presName="rect2" presStyleLbl="fgImgPlac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Renewable Energy with solid fill"/>
        </a:ext>
      </dgm:extLst>
    </dgm:pt>
  </dgm:ptLst>
  <dgm:cxnLst>
    <dgm:cxn modelId="{078CF102-E523-4449-AA57-6F12065EEA59}" srcId="{3D6AE9CD-275F-C647-BF6C-010C6CA4CFD2}" destId="{E2A3CED7-E55A-A842-84C4-A90C83D15DA2}" srcOrd="1" destOrd="0" parTransId="{27944AF9-51E9-6349-83E8-F801CFEAE587}" sibTransId="{B9C7BF6F-B26F-A44B-8175-A528742F5B98}"/>
    <dgm:cxn modelId="{03C4A609-5270-BD43-A9A9-84C4056960DC}" srcId="{3D6AE9CD-275F-C647-BF6C-010C6CA4CFD2}" destId="{3982509B-1B38-2E46-BA75-DFC31EDD98EB}" srcOrd="0" destOrd="0" parTransId="{1A81458F-AF5F-7546-9401-9E43463D0ED4}" sibTransId="{9657CB71-C1CE-6F41-9573-B67F5C6D9600}"/>
    <dgm:cxn modelId="{0C84AE0A-3852-324A-B3E5-A32E36AEF0E9}" srcId="{DD11AAD2-1276-9B43-8865-C994CF16101C}" destId="{85E306CE-7C57-934B-A731-9222CFA7F826}" srcOrd="0" destOrd="0" parTransId="{DE59E270-E396-7B48-A8A5-4259101E6000}" sibTransId="{4C53F14B-0C2A-4748-8915-D6BBE655B177}"/>
    <dgm:cxn modelId="{A03BD110-8F8B-084F-8AFA-D489B22B174C}" srcId="{E2A3CED7-E55A-A842-84C4-A90C83D15DA2}" destId="{E1A31068-F6A1-0045-B27A-0815DFD6CC60}" srcOrd="0" destOrd="0" parTransId="{30AC1451-66FA-E048-8D66-A04B154FBE16}" sibTransId="{FECF6384-BEFB-C34E-A6C1-19F96E383328}"/>
    <dgm:cxn modelId="{55979A1E-312A-9649-9127-215E87B76683}" type="presOf" srcId="{AEF3DFA7-7D99-7341-A156-DDDEFBBE2FA9}" destId="{9BB0A1AA-40BF-9D45-A828-624138962F03}" srcOrd="0" destOrd="0" presId="urn:microsoft.com/office/officeart/2008/layout/PictureStrips"/>
    <dgm:cxn modelId="{9C11C431-89CC-6A4C-A93B-4155257883B7}" srcId="{DD11AAD2-1276-9B43-8865-C994CF16101C}" destId="{8FA4A54E-E769-564D-B0DB-E06C1CDBD17F}" srcOrd="1" destOrd="0" parTransId="{7A39D756-9174-FE4F-A54D-B33AC1ED046C}" sibTransId="{62E7C953-9ABC-444B-8CF3-68AF4DB01A97}"/>
    <dgm:cxn modelId="{FAA41839-D914-E840-A5BD-DF1AEB77EFF9}" type="presOf" srcId="{85E306CE-7C57-934B-A731-9222CFA7F826}" destId="{284673F6-B775-D847-9303-50EE2070D64B}" srcOrd="0" destOrd="1" presId="urn:microsoft.com/office/officeart/2008/layout/PictureStrips"/>
    <dgm:cxn modelId="{9E847B39-4CF4-C34C-9F6A-3F5735FD57A5}" srcId="{AEF3DFA7-7D99-7341-A156-DDDEFBBE2FA9}" destId="{B4CA1397-4C15-914A-9883-7A7F1769B9EE}" srcOrd="0" destOrd="0" parTransId="{E16A79BB-8897-F048-AABD-45190A7FD8ED}" sibTransId="{11D17C68-3157-A441-915F-52F5B691396C}"/>
    <dgm:cxn modelId="{5143563F-6109-A846-A4B7-F9D4BCD02E64}" srcId="{3D6AE9CD-275F-C647-BF6C-010C6CA4CFD2}" destId="{AEF3DFA7-7D99-7341-A156-DDDEFBBE2FA9}" srcOrd="2" destOrd="0" parTransId="{084CB49D-E8D1-CC4D-9005-B53662AF3FEE}" sibTransId="{CE0F79CC-700E-3747-A517-DBAC5F97EBEC}"/>
    <dgm:cxn modelId="{88B4096A-6410-8A43-B737-9FFC7E59E31B}" type="presOf" srcId="{DD11AAD2-1276-9B43-8865-C994CF16101C}" destId="{284673F6-B775-D847-9303-50EE2070D64B}" srcOrd="0" destOrd="0" presId="urn:microsoft.com/office/officeart/2008/layout/PictureStrips"/>
    <dgm:cxn modelId="{1336534C-4802-2546-A0D7-A5EDFCB6F2AC}" type="presOf" srcId="{66504518-E396-8D48-9E9C-BA191BB974F6}" destId="{0922D7AD-EBAA-F342-9451-384BE6CCEC9E}" srcOrd="0" destOrd="2" presId="urn:microsoft.com/office/officeart/2008/layout/PictureStrips"/>
    <dgm:cxn modelId="{E9BE2F4E-AD5C-F24F-A517-D6A57BCAF94A}" srcId="{3D6AE9CD-275F-C647-BF6C-010C6CA4CFD2}" destId="{DD11AAD2-1276-9B43-8865-C994CF16101C}" srcOrd="3" destOrd="0" parTransId="{CDCF0B25-7C86-BC4B-AC0D-27F6519DA659}" sibTransId="{BB79F56C-5663-4E48-9895-634036DF36E9}"/>
    <dgm:cxn modelId="{8816F86F-4E7A-504F-B4EA-A37CC7CB9623}" srcId="{AEF3DFA7-7D99-7341-A156-DDDEFBBE2FA9}" destId="{F0C6C53E-1197-E744-8A43-3F37E823FE4A}" srcOrd="1" destOrd="0" parTransId="{5413EEBD-B5AE-E741-9FEF-2AF1FE7A75CE}" sibTransId="{FE5617CD-3F90-2A43-BED6-243A129061C9}"/>
    <dgm:cxn modelId="{927C5550-C504-CA46-8D88-5CF8C23BE678}" type="presOf" srcId="{1054A94E-BB45-C94D-964C-FA0FE86F6BEF}" destId="{502D40F3-4151-6A4A-BC46-60B931A511B1}" srcOrd="0" destOrd="1" presId="urn:microsoft.com/office/officeart/2008/layout/PictureStrips"/>
    <dgm:cxn modelId="{D0FDEF72-3FBE-2A4B-9AC4-09062EC85683}" type="presOf" srcId="{F0C6C53E-1197-E744-8A43-3F37E823FE4A}" destId="{9BB0A1AA-40BF-9D45-A828-624138962F03}" srcOrd="0" destOrd="2" presId="urn:microsoft.com/office/officeart/2008/layout/PictureStrips"/>
    <dgm:cxn modelId="{AB8B8455-A223-B84C-821D-423DAF5B3F0D}" type="presOf" srcId="{E1A31068-F6A1-0045-B27A-0815DFD6CC60}" destId="{0922D7AD-EBAA-F342-9451-384BE6CCEC9E}" srcOrd="0" destOrd="1" presId="urn:microsoft.com/office/officeart/2008/layout/PictureStrips"/>
    <dgm:cxn modelId="{F7348F55-4EF8-8B44-A4C0-13189AF4D6C9}" type="presOf" srcId="{B4CA1397-4C15-914A-9883-7A7F1769B9EE}" destId="{9BB0A1AA-40BF-9D45-A828-624138962F03}" srcOrd="0" destOrd="1" presId="urn:microsoft.com/office/officeart/2008/layout/PictureStrips"/>
    <dgm:cxn modelId="{019C7F7F-64A1-5940-864D-E021AC3B6026}" srcId="{E2A3CED7-E55A-A842-84C4-A90C83D15DA2}" destId="{66504518-E396-8D48-9E9C-BA191BB974F6}" srcOrd="1" destOrd="0" parTransId="{31E791AD-A7E7-D24E-B190-B4EDE8825627}" sibTransId="{FF78773B-2862-4146-A328-48133C7C086C}"/>
    <dgm:cxn modelId="{44D697A2-7C01-E94C-9AFA-AB496275774A}" type="presOf" srcId="{8FA4A54E-E769-564D-B0DB-E06C1CDBD17F}" destId="{284673F6-B775-D847-9303-50EE2070D64B}" srcOrd="0" destOrd="2" presId="urn:microsoft.com/office/officeart/2008/layout/PictureStrips"/>
    <dgm:cxn modelId="{09F6F6A6-C7D4-2E40-A059-CBD2B746BFBB}" srcId="{3982509B-1B38-2E46-BA75-DFC31EDD98EB}" destId="{1054A94E-BB45-C94D-964C-FA0FE86F6BEF}" srcOrd="0" destOrd="0" parTransId="{2C471E56-70E9-D442-BEF8-77C82492B8A8}" sibTransId="{E4E13679-3CDE-9740-872D-1700C22BB6C2}"/>
    <dgm:cxn modelId="{5CFCCEAC-C0A1-4049-B5BD-E0165059807E}" type="presOf" srcId="{4079231F-26E0-D241-8BE5-6FCD8F0731E4}" destId="{502D40F3-4151-6A4A-BC46-60B931A511B1}" srcOrd="0" destOrd="2" presId="urn:microsoft.com/office/officeart/2008/layout/PictureStrips"/>
    <dgm:cxn modelId="{B99D85B2-D39C-4946-A418-BEABD6C5325E}" srcId="{3982509B-1B38-2E46-BA75-DFC31EDD98EB}" destId="{4079231F-26E0-D241-8BE5-6FCD8F0731E4}" srcOrd="1" destOrd="0" parTransId="{AE2E9FF9-F5BC-8B49-A008-30F505DF34DB}" sibTransId="{A7401517-912D-D345-BDC0-4EC411245461}"/>
    <dgm:cxn modelId="{4D3D8CB3-D7B2-FD47-A8B9-C9E2CD024045}" type="presOf" srcId="{3982509B-1B38-2E46-BA75-DFC31EDD98EB}" destId="{502D40F3-4151-6A4A-BC46-60B931A511B1}" srcOrd="0" destOrd="0" presId="urn:microsoft.com/office/officeart/2008/layout/PictureStrips"/>
    <dgm:cxn modelId="{370D4DCC-2A4B-3F41-AB18-0280419F9417}" type="presOf" srcId="{E2A3CED7-E55A-A842-84C4-A90C83D15DA2}" destId="{0922D7AD-EBAA-F342-9451-384BE6CCEC9E}" srcOrd="0" destOrd="0" presId="urn:microsoft.com/office/officeart/2008/layout/PictureStrips"/>
    <dgm:cxn modelId="{6A361FF1-6FCF-964D-BC73-5F5415E32785}" type="presOf" srcId="{3D6AE9CD-275F-C647-BF6C-010C6CA4CFD2}" destId="{D01C25EE-10CB-AE4F-B967-35CB145F7A1E}" srcOrd="0" destOrd="0" presId="urn:microsoft.com/office/officeart/2008/layout/PictureStrips"/>
    <dgm:cxn modelId="{0016A4A9-19AC-E541-BA69-C6D0257D2F1F}" type="presParOf" srcId="{D01C25EE-10CB-AE4F-B967-35CB145F7A1E}" destId="{6F4A369D-42BC-A542-8FC2-92B192F6D279}" srcOrd="0" destOrd="0" presId="urn:microsoft.com/office/officeart/2008/layout/PictureStrips"/>
    <dgm:cxn modelId="{4344343A-8834-5043-9B61-EE51384D5ED2}" type="presParOf" srcId="{6F4A369D-42BC-A542-8FC2-92B192F6D279}" destId="{502D40F3-4151-6A4A-BC46-60B931A511B1}" srcOrd="0" destOrd="0" presId="urn:microsoft.com/office/officeart/2008/layout/PictureStrips"/>
    <dgm:cxn modelId="{81F77577-8B48-4E49-8D1F-FB68DA661F87}" type="presParOf" srcId="{6F4A369D-42BC-A542-8FC2-92B192F6D279}" destId="{25289008-AF2B-C149-8965-B71FFB88C390}" srcOrd="1" destOrd="0" presId="urn:microsoft.com/office/officeart/2008/layout/PictureStrips"/>
    <dgm:cxn modelId="{B27AF598-3D21-0941-869E-B0C60D668605}" type="presParOf" srcId="{D01C25EE-10CB-AE4F-B967-35CB145F7A1E}" destId="{EDA5B264-4C4F-944A-B397-ECFB67F1A127}" srcOrd="1" destOrd="0" presId="urn:microsoft.com/office/officeart/2008/layout/PictureStrips"/>
    <dgm:cxn modelId="{473E247E-2FC1-CB49-8A33-FEBC8A7465CA}" type="presParOf" srcId="{D01C25EE-10CB-AE4F-B967-35CB145F7A1E}" destId="{06AAC347-5FB4-0A49-B9EE-59120D2980EA}" srcOrd="2" destOrd="0" presId="urn:microsoft.com/office/officeart/2008/layout/PictureStrips"/>
    <dgm:cxn modelId="{DCC4702E-C646-594B-A578-E404ACCB30BA}" type="presParOf" srcId="{06AAC347-5FB4-0A49-B9EE-59120D2980EA}" destId="{0922D7AD-EBAA-F342-9451-384BE6CCEC9E}" srcOrd="0" destOrd="0" presId="urn:microsoft.com/office/officeart/2008/layout/PictureStrips"/>
    <dgm:cxn modelId="{E12B3A82-FEE9-B24E-ADE5-229DCBC2891F}" type="presParOf" srcId="{06AAC347-5FB4-0A49-B9EE-59120D2980EA}" destId="{070CB82F-04AF-024D-9ECC-D9BB94F94C43}" srcOrd="1" destOrd="0" presId="urn:microsoft.com/office/officeart/2008/layout/PictureStrips"/>
    <dgm:cxn modelId="{F912E38A-29F7-EA48-AD66-4B9973BDE72F}" type="presParOf" srcId="{D01C25EE-10CB-AE4F-B967-35CB145F7A1E}" destId="{B21954EE-066B-0341-A0D8-D9E92B04D363}" srcOrd="3" destOrd="0" presId="urn:microsoft.com/office/officeart/2008/layout/PictureStrips"/>
    <dgm:cxn modelId="{497AAD20-7992-DE49-AC6C-E6267EB812C1}" type="presParOf" srcId="{D01C25EE-10CB-AE4F-B967-35CB145F7A1E}" destId="{677061BF-B7E9-234C-9803-257040EBA915}" srcOrd="4" destOrd="0" presId="urn:microsoft.com/office/officeart/2008/layout/PictureStrips"/>
    <dgm:cxn modelId="{17B90EB8-5AD1-9B4D-8EA4-B045E4054E99}" type="presParOf" srcId="{677061BF-B7E9-234C-9803-257040EBA915}" destId="{9BB0A1AA-40BF-9D45-A828-624138962F03}" srcOrd="0" destOrd="0" presId="urn:microsoft.com/office/officeart/2008/layout/PictureStrips"/>
    <dgm:cxn modelId="{AACB13DC-CA24-4D47-80BD-950C6340C170}" type="presParOf" srcId="{677061BF-B7E9-234C-9803-257040EBA915}" destId="{83A60F4F-517E-C440-BB93-5FA94D0E47B5}" srcOrd="1" destOrd="0" presId="urn:microsoft.com/office/officeart/2008/layout/PictureStrips"/>
    <dgm:cxn modelId="{2FD6700A-F012-A143-8928-EFAB6AED5FA9}" type="presParOf" srcId="{D01C25EE-10CB-AE4F-B967-35CB145F7A1E}" destId="{61B6F806-D1F3-CA41-802E-4BF094A19552}" srcOrd="5" destOrd="0" presId="urn:microsoft.com/office/officeart/2008/layout/PictureStrips"/>
    <dgm:cxn modelId="{E1DB5A92-7590-984C-BF73-27D01A56EA97}" type="presParOf" srcId="{D01C25EE-10CB-AE4F-B967-35CB145F7A1E}" destId="{6BA79F23-44F4-7D4E-AE31-835849A4327D}" srcOrd="6" destOrd="0" presId="urn:microsoft.com/office/officeart/2008/layout/PictureStrips"/>
    <dgm:cxn modelId="{308DEA6D-C93B-3246-A9F2-D258517B6335}" type="presParOf" srcId="{6BA79F23-44F4-7D4E-AE31-835849A4327D}" destId="{284673F6-B775-D847-9303-50EE2070D64B}" srcOrd="0" destOrd="0" presId="urn:microsoft.com/office/officeart/2008/layout/PictureStrips"/>
    <dgm:cxn modelId="{A3623AB1-1AFE-6448-8DC9-006F482E36D3}" type="presParOf" srcId="{6BA79F23-44F4-7D4E-AE31-835849A4327D}" destId="{89C56901-16B9-1041-B5D4-6FE7804D648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67332-90CA-024B-98F8-C0EF169507FD}">
      <dsp:nvSpPr>
        <dsp:cNvPr id="0" name=""/>
        <dsp:cNvSpPr/>
      </dsp:nvSpPr>
      <dsp:spPr>
        <a:xfrm>
          <a:off x="7955" y="7514"/>
          <a:ext cx="3876188" cy="129600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 LT Pro"/>
            </a:rPr>
            <a:t>Care Present</a:t>
          </a:r>
        </a:p>
      </dsp:txBody>
      <dsp:txXfrm>
        <a:off x="655955" y="7514"/>
        <a:ext cx="2580188" cy="1296000"/>
      </dsp:txXfrm>
    </dsp:sp>
    <dsp:sp modelId="{E853D3DD-5576-564F-B333-33A0816C9520}">
      <dsp:nvSpPr>
        <dsp:cNvPr id="0" name=""/>
        <dsp:cNvSpPr/>
      </dsp:nvSpPr>
      <dsp:spPr>
        <a:xfrm>
          <a:off x="7955" y="1465514"/>
          <a:ext cx="3100950" cy="280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Avenir Next LT Pro"/>
            </a:rPr>
            <a:t>Who is in your community of care?</a:t>
          </a:r>
          <a:endParaRPr lang="en-US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Avenir Next LT Pro"/>
            </a:rPr>
            <a:t>What kind of support do they provide and how?</a:t>
          </a:r>
          <a:endParaRPr lang="en-US" sz="2400" kern="1200" dirty="0"/>
        </a:p>
      </dsp:txBody>
      <dsp:txXfrm>
        <a:off x="7955" y="1465514"/>
        <a:ext cx="3100950" cy="2808000"/>
      </dsp:txXfrm>
    </dsp:sp>
    <dsp:sp modelId="{A8DB6774-9EB6-854E-B031-43CA8411A444}">
      <dsp:nvSpPr>
        <dsp:cNvPr id="0" name=""/>
        <dsp:cNvSpPr/>
      </dsp:nvSpPr>
      <dsp:spPr>
        <a:xfrm>
          <a:off x="3668144" y="7514"/>
          <a:ext cx="3876188" cy="129600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 LT Pro"/>
            </a:rPr>
            <a:t>About AI</a:t>
          </a:r>
        </a:p>
      </dsp:txBody>
      <dsp:txXfrm>
        <a:off x="4316144" y="7514"/>
        <a:ext cx="2580188" cy="1296000"/>
      </dsp:txXfrm>
    </dsp:sp>
    <dsp:sp modelId="{E6FB795C-6E79-6B4F-B2A4-BF1092649516}">
      <dsp:nvSpPr>
        <dsp:cNvPr id="0" name=""/>
        <dsp:cNvSpPr/>
      </dsp:nvSpPr>
      <dsp:spPr>
        <a:xfrm>
          <a:off x="3668144" y="1465514"/>
          <a:ext cx="3100950" cy="280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Avenir Next LT Pro"/>
            </a:rPr>
            <a:t>What are your experiences with AI?</a:t>
          </a:r>
          <a:endParaRPr lang="en-US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Avenir Next LT Pro"/>
            </a:rPr>
            <a:t>What are the capabilities and harms?</a:t>
          </a:r>
          <a:endParaRPr lang="en-US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Avenir Next LT Pro"/>
            </a:rPr>
            <a:t>What are your hopes and concerns?</a:t>
          </a:r>
        </a:p>
      </dsp:txBody>
      <dsp:txXfrm>
        <a:off x="3668144" y="1465514"/>
        <a:ext cx="3100950" cy="2808000"/>
      </dsp:txXfrm>
    </dsp:sp>
    <dsp:sp modelId="{BE6C728A-4F9E-5049-80F1-46E69E9667A8}">
      <dsp:nvSpPr>
        <dsp:cNvPr id="0" name=""/>
        <dsp:cNvSpPr/>
      </dsp:nvSpPr>
      <dsp:spPr>
        <a:xfrm>
          <a:off x="7328333" y="7514"/>
          <a:ext cx="3876188" cy="129600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 LT Pro"/>
            </a:rPr>
            <a:t>Care Futures</a:t>
          </a:r>
        </a:p>
      </dsp:txBody>
      <dsp:txXfrm>
        <a:off x="7976333" y="7514"/>
        <a:ext cx="2580188" cy="1296000"/>
      </dsp:txXfrm>
    </dsp:sp>
    <dsp:sp modelId="{63E18898-FB80-C04C-8822-8978A8CEE2D0}">
      <dsp:nvSpPr>
        <dsp:cNvPr id="0" name=""/>
        <dsp:cNvSpPr/>
      </dsp:nvSpPr>
      <dsp:spPr>
        <a:xfrm>
          <a:off x="7328333" y="1465514"/>
          <a:ext cx="3100950" cy="280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Avenir Next LT Pro"/>
            </a:rPr>
            <a:t>How could AI advance or hinder care?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Avenir Next LT Pro"/>
            </a:rPr>
            <a:t>What are areas where you would/ wouldn’t trust AI?</a:t>
          </a:r>
        </a:p>
      </dsp:txBody>
      <dsp:txXfrm>
        <a:off x="7328333" y="1465514"/>
        <a:ext cx="3100950" cy="2808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E9D6C-58C7-0E4D-8B95-61F447E57DE2}">
      <dsp:nvSpPr>
        <dsp:cNvPr id="0" name=""/>
        <dsp:cNvSpPr/>
      </dsp:nvSpPr>
      <dsp:spPr>
        <a:xfrm>
          <a:off x="5364" y="4707"/>
          <a:ext cx="2476208" cy="99048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+mj-lt"/>
            </a:rPr>
            <a:t>Individuals</a:t>
          </a:r>
        </a:p>
      </dsp:txBody>
      <dsp:txXfrm>
        <a:off x="5364" y="4707"/>
        <a:ext cx="2476208" cy="990483"/>
      </dsp:txXfrm>
    </dsp:sp>
    <dsp:sp modelId="{E752C68E-4F13-AB44-9A45-0A909E133354}">
      <dsp:nvSpPr>
        <dsp:cNvPr id="0" name=""/>
        <dsp:cNvSpPr/>
      </dsp:nvSpPr>
      <dsp:spPr>
        <a:xfrm>
          <a:off x="5364" y="995191"/>
          <a:ext cx="2476208" cy="23716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Privacy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Health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Civil rights</a:t>
          </a:r>
        </a:p>
      </dsp:txBody>
      <dsp:txXfrm>
        <a:off x="5364" y="995191"/>
        <a:ext cx="2476208" cy="2371680"/>
      </dsp:txXfrm>
    </dsp:sp>
    <dsp:sp modelId="{DFD5DB8E-1A5E-354B-9793-5CFCC30685CC}">
      <dsp:nvSpPr>
        <dsp:cNvPr id="0" name=""/>
        <dsp:cNvSpPr/>
      </dsp:nvSpPr>
      <dsp:spPr>
        <a:xfrm>
          <a:off x="2828242" y="4707"/>
          <a:ext cx="2509315" cy="99048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+mj-lt"/>
            </a:rPr>
            <a:t>Groups</a:t>
          </a:r>
        </a:p>
      </dsp:txBody>
      <dsp:txXfrm>
        <a:off x="2828242" y="4707"/>
        <a:ext cx="2509315" cy="990483"/>
      </dsp:txXfrm>
    </dsp:sp>
    <dsp:sp modelId="{2398F28A-9332-254E-846F-AF75A494F838}">
      <dsp:nvSpPr>
        <dsp:cNvPr id="0" name=""/>
        <dsp:cNvSpPr/>
      </dsp:nvSpPr>
      <dsp:spPr>
        <a:xfrm>
          <a:off x="2828242" y="995191"/>
          <a:ext cx="2509315" cy="237168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>
              <a:latin typeface="+mj-lt"/>
            </a:rPr>
            <a:t>Bias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Resources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Service quality</a:t>
          </a:r>
        </a:p>
      </dsp:txBody>
      <dsp:txXfrm>
        <a:off x="2828242" y="995191"/>
        <a:ext cx="2509315" cy="2371680"/>
      </dsp:txXfrm>
    </dsp:sp>
    <dsp:sp modelId="{D38B6E32-5770-3040-BE3F-277C727576A8}">
      <dsp:nvSpPr>
        <dsp:cNvPr id="0" name=""/>
        <dsp:cNvSpPr/>
      </dsp:nvSpPr>
      <dsp:spPr>
        <a:xfrm>
          <a:off x="5684226" y="4707"/>
          <a:ext cx="2476208" cy="99048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latin typeface="+mj-lt"/>
            </a:rPr>
            <a:t>Orgs / Institutions</a:t>
          </a:r>
        </a:p>
      </dsp:txBody>
      <dsp:txXfrm>
        <a:off x="5684226" y="4707"/>
        <a:ext cx="2476208" cy="990483"/>
      </dsp:txXfrm>
    </dsp:sp>
    <dsp:sp modelId="{4C95923D-352D-614D-A5C2-AA86135BDF0A}">
      <dsp:nvSpPr>
        <dsp:cNvPr id="0" name=""/>
        <dsp:cNvSpPr/>
      </dsp:nvSpPr>
      <dsp:spPr>
        <a:xfrm>
          <a:off x="5682765" y="999294"/>
          <a:ext cx="2476208" cy="237168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Loss of money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Security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Reputation</a:t>
          </a:r>
        </a:p>
      </dsp:txBody>
      <dsp:txXfrm>
        <a:off x="5682765" y="999294"/>
        <a:ext cx="2476208" cy="2371680"/>
      </dsp:txXfrm>
    </dsp:sp>
    <dsp:sp modelId="{461871D6-6646-A944-BFBB-CB37D68BC6FB}">
      <dsp:nvSpPr>
        <dsp:cNvPr id="0" name=""/>
        <dsp:cNvSpPr/>
      </dsp:nvSpPr>
      <dsp:spPr>
        <a:xfrm>
          <a:off x="8507103" y="4707"/>
          <a:ext cx="2476208" cy="9904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latin typeface="+mj-lt"/>
            </a:rPr>
            <a:t>Systems / Ecosystem</a:t>
          </a:r>
        </a:p>
      </dsp:txBody>
      <dsp:txXfrm>
        <a:off x="8507103" y="4707"/>
        <a:ext cx="2476208" cy="990483"/>
      </dsp:txXfrm>
    </dsp:sp>
    <dsp:sp modelId="{4579032A-3F6E-3847-91DE-49021F738C20}">
      <dsp:nvSpPr>
        <dsp:cNvPr id="0" name=""/>
        <dsp:cNvSpPr/>
      </dsp:nvSpPr>
      <dsp:spPr>
        <a:xfrm>
          <a:off x="8507103" y="995191"/>
          <a:ext cx="2476208" cy="237168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Information ecosystem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Supply chain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+mj-lt"/>
            </a:rPr>
            <a:t>Environment</a:t>
          </a:r>
        </a:p>
      </dsp:txBody>
      <dsp:txXfrm>
        <a:off x="8507103" y="995191"/>
        <a:ext cx="2476208" cy="23716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2D40F3-4151-6A4A-BC46-60B931A511B1}">
      <dsp:nvSpPr>
        <dsp:cNvPr id="0" name=""/>
        <dsp:cNvSpPr/>
      </dsp:nvSpPr>
      <dsp:spPr>
        <a:xfrm>
          <a:off x="225393" y="241794"/>
          <a:ext cx="5255221" cy="164225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355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Community responses to AI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+mj-lt"/>
            </a:rPr>
            <a:t>Collective bargaining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+mj-lt"/>
            </a:rPr>
            <a:t>Community/algorithmic audit</a:t>
          </a:r>
        </a:p>
      </dsp:txBody>
      <dsp:txXfrm>
        <a:off x="225393" y="241794"/>
        <a:ext cx="5255221" cy="1642256"/>
      </dsp:txXfrm>
    </dsp:sp>
    <dsp:sp modelId="{25289008-AF2B-C149-8965-B71FFB88C390}">
      <dsp:nvSpPr>
        <dsp:cNvPr id="0" name=""/>
        <dsp:cNvSpPr/>
      </dsp:nvSpPr>
      <dsp:spPr>
        <a:xfrm>
          <a:off x="6425" y="4579"/>
          <a:ext cx="1149579" cy="1724369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22D7AD-EBAA-F342-9451-384BE6CCEC9E}">
      <dsp:nvSpPr>
        <dsp:cNvPr id="0" name=""/>
        <dsp:cNvSpPr/>
      </dsp:nvSpPr>
      <dsp:spPr>
        <a:xfrm>
          <a:off x="5893715" y="241794"/>
          <a:ext cx="5255221" cy="164225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355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Community-owned data and infrastructure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+mj-lt"/>
            </a:rPr>
            <a:t>Data cooperatives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+mj-lt"/>
            </a:rPr>
            <a:t>Public interest technologies</a:t>
          </a:r>
        </a:p>
      </dsp:txBody>
      <dsp:txXfrm>
        <a:off x="5893715" y="241794"/>
        <a:ext cx="5255221" cy="1642256"/>
      </dsp:txXfrm>
    </dsp:sp>
    <dsp:sp modelId="{070CB82F-04AF-024D-9ECC-D9BB94F94C43}">
      <dsp:nvSpPr>
        <dsp:cNvPr id="0" name=""/>
        <dsp:cNvSpPr/>
      </dsp:nvSpPr>
      <dsp:spPr>
        <a:xfrm>
          <a:off x="5674747" y="4579"/>
          <a:ext cx="1149579" cy="172436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0A1AA-40BF-9D45-A828-624138962F03}">
      <dsp:nvSpPr>
        <dsp:cNvPr id="0" name=""/>
        <dsp:cNvSpPr/>
      </dsp:nvSpPr>
      <dsp:spPr>
        <a:xfrm>
          <a:off x="225393" y="2309213"/>
          <a:ext cx="5255221" cy="164225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355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Worker-centered and participatory AI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+mj-lt"/>
            </a:rPr>
            <a:t>"Pro-worker" AI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+mj-lt"/>
            </a:rPr>
            <a:t>Collective governance</a:t>
          </a:r>
        </a:p>
      </dsp:txBody>
      <dsp:txXfrm>
        <a:off x="225393" y="2309213"/>
        <a:ext cx="5255221" cy="1642256"/>
      </dsp:txXfrm>
    </dsp:sp>
    <dsp:sp modelId="{83A60F4F-517E-C440-BB93-5FA94D0E47B5}">
      <dsp:nvSpPr>
        <dsp:cNvPr id="0" name=""/>
        <dsp:cNvSpPr/>
      </dsp:nvSpPr>
      <dsp:spPr>
        <a:xfrm>
          <a:off x="6425" y="2071998"/>
          <a:ext cx="1149579" cy="172436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4673F6-B775-D847-9303-50EE2070D64B}">
      <dsp:nvSpPr>
        <dsp:cNvPr id="0" name=""/>
        <dsp:cNvSpPr/>
      </dsp:nvSpPr>
      <dsp:spPr>
        <a:xfrm>
          <a:off x="5893715" y="2309213"/>
          <a:ext cx="5255221" cy="164225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355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More sustainable architecture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+mj-lt"/>
            </a:rPr>
            <a:t>"Small" language models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+mj-lt"/>
            </a:rPr>
            <a:t>Optimization of resource uses</a:t>
          </a:r>
        </a:p>
      </dsp:txBody>
      <dsp:txXfrm>
        <a:off x="5893715" y="2309213"/>
        <a:ext cx="5255221" cy="1642256"/>
      </dsp:txXfrm>
    </dsp:sp>
    <dsp:sp modelId="{89C56901-16B9-1041-B5D4-6FE7804D648F}">
      <dsp:nvSpPr>
        <dsp:cNvPr id="0" name=""/>
        <dsp:cNvSpPr/>
      </dsp:nvSpPr>
      <dsp:spPr>
        <a:xfrm>
          <a:off x="5674747" y="2071998"/>
          <a:ext cx="1149579" cy="172436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E861C-486B-4E18-A0E9-A790238A915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11066-0135-4CAA-8AD4-89A97190AC0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901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97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C9A9F-B1F5-8FEC-B183-5C2C2377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1551EC-4FBA-68AF-7D31-42FBD3E76C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CE60F1-CD5C-E2C9-0A35-3A029919C5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2634D1-1FA0-6C51-9A79-A70034EFF5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78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AF50C-A129-3B5E-4534-418A801BB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645C8A-48D3-22FC-DCB2-541586777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CBD145-7042-6584-B462-E2313F87B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E2D7D-3FC6-2A4F-76F8-ED46F1E81C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25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800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D15CA-43DA-DBDB-3DE1-91C80B02D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7D149B-58BA-9D7F-2878-F145B294C0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96F7FE-CA4F-EB44-FA2A-36B8E7F96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5A9C9-6796-2E5B-3EAE-25180AB565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71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2A7BD-11AF-F22E-E042-AEBA2DB4B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C7219E-88D3-2BD9-968C-CBC866063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B6EE1-62DA-D584-ABEB-7AEA91A3A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E6DD3-7D8B-33DD-D163-9EC72A4079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52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22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2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53BA8-4DED-D6DC-7E6A-38E1A23A2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261C4F-64DB-647D-C517-ED80C66BA3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384CB5-B3A8-3F3D-4905-A9E870EAEE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CC34F-5C2C-2991-5579-407692B0A8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44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6A53D-5E10-1D8F-8D4C-A9F1D4164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406118-4D22-B107-7FFB-30A13AAEB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B49B96-D947-25B9-2B1B-2D588086C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195B0-7891-2FBA-D09C-DB62AF666C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39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01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89E3D-BD9A-92B9-0BDA-18666D488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53972-45B7-4A4A-1172-6B1D5A629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6E4CA5-CD83-99FF-A85A-9FBCCD9785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88080-191A-8F1A-5BD1-C659572318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286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30975-3F09-DBB8-984E-9BF7F860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3A0A49-B019-3ACE-0094-3714229DC7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2E3360-9352-FAD8-5EA0-DA936D6714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282DE-65E6-1E03-03A3-B76CDF19F6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72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0C636-344C-B302-E7DB-00A6F56A4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E7B3C9-10EF-0687-2054-E34B950375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50566E-9AE2-B56E-2941-4BDECDB53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9B3E3-826D-8A85-C69B-36BE9B44B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110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E4452-4F3C-4806-ED77-DB419750E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02C4DF-1A8B-5293-CC77-14549D004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7311F2-2399-18D2-D309-54C4723D1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C526B-0455-8F8C-8A96-7362AAFA3F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969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5B891-FEB8-F757-4881-95F2063FE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4840AA-479B-10A1-EE34-2D786892A4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CC454F-56EF-8222-DB7A-EE46A685BD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371C7-BC14-C3CF-8436-B6C21A7AC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05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25F13-8444-CEB9-534E-AD7F9A300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331060-1262-1E21-DAA6-74253D59F2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F98516-7DA3-C5BE-9CE9-4728D62E40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2CAB2-202E-5377-9353-8AC508C8A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198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23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35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502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375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4775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86C4D-E0B2-18BF-84B0-2C274ED22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69FD60-4765-26AB-AB40-46FC2C2BB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BEC656-89A1-D102-2812-528BC29DD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42156-EE35-7C4E-4FA2-12C3631F7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02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028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7CFA-7453-22C7-8E5D-60F761B7F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EC0735-3584-6E65-103E-32771111E0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6453F8-3314-F15D-75AC-79A845047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044FB-8847-9290-F9F7-C954AEB794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40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736A0-9F24-45BF-B389-F6478DB45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28700"/>
            <a:ext cx="9144000" cy="2481263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000" spc="7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D85EF-076F-4C35-862A-BAFF685DD6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4376"/>
            <a:ext cx="9144000" cy="1433423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b="1" cap="all" spc="600" baseline="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221EC-BF54-4DDD-8900-F2027CDA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11FB-1606-4EC5-9BCA-2DC04C2243EA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5AB69-7069-48FB-8925-F2BA8412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9C32A-F7A5-4E3B-A28F-09C82341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DA1C5-272A-45C2-A11A-E7769A27D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14939"/>
            <a:ext cx="10240903" cy="395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3DA15-1EAB-4524-9BB7-8A7DA82A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CAA53-8FBA-45E2-8B10-F7DD55E4E759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B93B9-7818-489D-AFFB-B6EAD27F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28D36-894E-4FCB-B8BB-84DE89949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8C9DF4F-14CC-A4FC-51F8-2903A459E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1666"/>
            <a:ext cx="9810376" cy="165940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156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964F1-5687-421F-B3DF-BA3C8DADC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930" y="1709738"/>
            <a:ext cx="9966519" cy="2852737"/>
          </a:xfrm>
        </p:spPr>
        <p:txBody>
          <a:bodyPr anchor="b">
            <a:normAutofit/>
          </a:bodyPr>
          <a:lstStyle>
            <a:lvl1pPr>
              <a:defRPr sz="4400" spc="7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BB876-5FD9-4964-BD37-6F05DAEBE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0930" y="4976327"/>
            <a:ext cx="9966520" cy="1113323"/>
          </a:xfrm>
        </p:spPr>
        <p:txBody>
          <a:bodyPr>
            <a:normAutofit/>
          </a:bodyPr>
          <a:lstStyle>
            <a:lvl1pPr marL="0" indent="0">
              <a:buNone/>
              <a:defRPr sz="12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EA80A-FCDD-4009-9A1F-8B5481786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84CF-6F0D-4195-920D-9D6F75893720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A3422-56D9-4942-BC63-831AED91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4B42A-AC2C-4FD8-AD0D-BECDD3846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31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FDAF1-8359-4A0F-91B3-03E77C670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054" y="457200"/>
            <a:ext cx="10309745" cy="123348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1E3D3-6B33-4CA0-B06B-A8BB05CAB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4054" y="1996141"/>
            <a:ext cx="4975746" cy="418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9C334-815D-47FD-A9B5-E871E2864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96141"/>
            <a:ext cx="5181600" cy="418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975F2-7A90-4820-B90F-D28E31A3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3BBE-A1CF-4CC7-B02C-EBCBBE110242}" type="datetimeFigureOut">
              <a:rPr lang="en-US" dirty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CFAD5-8AF8-4610-8324-85AA062E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08CC8-C46E-4A10-8A83-7A251067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72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82B8-F9D9-4F53-A4A6-F12EB5F1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490" y="457200"/>
            <a:ext cx="9986898" cy="123348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070CA-85E9-47C7-8564-FFA1AE34B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8490" y="1681163"/>
            <a:ext cx="46290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8D4B1-41B3-4BF5-9076-A16984A81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68490" y="2505075"/>
            <a:ext cx="46290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6A38DC-A016-4CFD-AC19-F24A9E0620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4816" y="1681163"/>
            <a:ext cx="50105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930FA-8C00-42AB-B2D1-FE4E4BDB3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4814" y="2505075"/>
            <a:ext cx="501057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8B698E-FAE5-4F2C-AE0E-4FD281E8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D63E4-71A5-4C63-9515-748B28B89764}" type="datetimeFigureOut">
              <a:rPr lang="en-US" dirty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C4BB6C-CAA4-4EA8-8EA1-65ADE056F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B6A12-0532-47CA-B070-232141CC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93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08FA1-831E-4AD6-B0D1-BA85E67A5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457200"/>
            <a:ext cx="9982199" cy="123348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94142-C469-4B0E-8C01-C64BA28F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BAC-F228-4DAC-8800-3D810F869187}" type="datetimeFigureOut">
              <a:rPr lang="en-US" dirty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AFCE6-5C7E-438F-8D4A-21E15568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CFD88-63EA-427F-978C-B7844D1A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59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2A4F0-76A5-4852-982B-32B3B6857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FFE8-7E8E-427A-AB26-E496551AFB7B}" type="datetimeFigureOut">
              <a:rPr lang="en-US" dirty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50CFAE-4BEB-4272-A2E6-FDD9D6A0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B71B7-74B7-4CF1-8FE0-F4863CD7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02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32BE-C4E5-4F12-AB53-EBEF2B76B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755" y="457200"/>
            <a:ext cx="3932237" cy="192143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E7F57-4ABF-4BA4-A892-38857A02F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130" y="987425"/>
            <a:ext cx="5707257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2E444-E5BD-443F-AB83-84D7CE0AB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755" y="2799184"/>
            <a:ext cx="3932237" cy="306980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998A4-FD2F-4126-99C5-E2063AE02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8B19-DE76-4E18-BFC7-EB25B8C421E7}" type="datetimeFigureOut">
              <a:rPr lang="en-US" dirty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457D3-F808-4DB2-9C9C-B185E71F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1BC9B-21D1-4D2D-B02E-C887A02CA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2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43EC2-2D8C-4E8D-8CC7-96764801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966" y="68113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66AF89-5FBD-43DD-958D-A5C608AE2E2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834742" y="858417"/>
            <a:ext cx="5520645" cy="500263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0A545-2CE6-48C4-A725-EF68A3F1B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8966" y="228133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466B2-6FE6-4352-BBF9-84BCD946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BD94-1F69-4074-BD82-D6EDB89FE74F}" type="datetimeFigureOut">
              <a:rPr lang="en-US" dirty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991BC-29A5-4182-BD83-9D99D288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1C78F-6633-4604-8832-8E9D2DC7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94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997B-D473-47DE-8B7B-22AB6F31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26035-4B81-4537-A22D-92C2E0DBB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2A44D-F637-4017-BAA2-77756A386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3D07-6BCF-40BC-A7F7-89BB8FFE98C6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1DCE6-ED7D-417C-ABD4-41D61570F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AF19A-FDAE-446A-A6B6-128F7F96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64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96D838-45E9-4D61-AA4E-92A32B579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2628900" cy="5719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3183D0-4392-4364-8A2D-C47A2AF7A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57199"/>
            <a:ext cx="7734300" cy="5719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A36C9-28D5-4820-84F1-E4B9F4E50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16D97-0980-426F-BEA7-F6EB2DE3AC08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7EDC8-558D-4646-86D9-A5424CF2A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B7537-E67A-411A-BBA4-061521D3D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</a:extLst>
          </p:cNvPr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</a:extLst>
          </p:cNvPr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478F2F-4F04-4604-9005-BF0CB114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1666"/>
            <a:ext cx="9810376" cy="165940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A17D2-52AF-4B40-80A8-3E0DB855F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810376" cy="38578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2E0AA-D5B3-4BCF-BA69-209D9B335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0111" y="6409170"/>
            <a:ext cx="3702392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bg1"/>
                </a:solidFill>
              </a:defRPr>
            </a:lvl1pPr>
          </a:lstStyle>
          <a:p>
            <a:fld id="{149C728D-416F-40D5-8F13-55E5DD1CE8D1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A637-D86F-4FA1-985D-2D8245651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1" y="1912217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2FA4D-A931-46BA-B767-29A6FD5AA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9678" y="6408742"/>
            <a:ext cx="438652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017DE1FC-E54A-4B87-A814-263D1E8654B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1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88">
          <p15:clr>
            <a:srgbClr val="F26B43"/>
          </p15:clr>
        </p15:guide>
        <p15:guide id="4" pos="288">
          <p15:clr>
            <a:srgbClr val="F26B43"/>
          </p15:clr>
        </p15:guide>
        <p15:guide id="5" orient="horz" pos="4032">
          <p15:clr>
            <a:srgbClr val="F26B43"/>
          </p15:clr>
        </p15:guide>
        <p15:guide id="6" pos="7392">
          <p15:clr>
            <a:srgbClr val="F26B43"/>
          </p15:clr>
        </p15:guide>
        <p15:guide id="7" pos="5112">
          <p15:clr>
            <a:srgbClr val="F26B43"/>
          </p15:clr>
        </p15:guide>
        <p15:guide id="8" pos="2544">
          <p15:clr>
            <a:srgbClr val="F26B43"/>
          </p15:clr>
        </p15:guide>
        <p15:guide id="9" pos="864">
          <p15:clr>
            <a:srgbClr val="F26B43"/>
          </p15:clr>
        </p15:guide>
        <p15:guide id="10" orient="horz" pos="648">
          <p15:clr>
            <a:srgbClr val="F26B43"/>
          </p15:clr>
        </p15:guide>
        <p15:guide id="11" pos="6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3.jpe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16.svg"/><Relationship Id="rId9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5.svg"/><Relationship Id="rId7" Type="http://schemas.openxmlformats.org/officeDocument/2006/relationships/image" Target="../media/image18.svg"/><Relationship Id="rId12" Type="http://schemas.openxmlformats.org/officeDocument/2006/relationships/comments" Target="../comments/commen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16.svg"/><Relationship Id="rId5" Type="http://schemas.openxmlformats.org/officeDocument/2006/relationships/image" Target="../media/image3.jpeg"/><Relationship Id="rId10" Type="http://schemas.openxmlformats.org/officeDocument/2006/relationships/image" Target="../media/image14.svg"/><Relationship Id="rId4" Type="http://schemas.openxmlformats.org/officeDocument/2006/relationships/image" Target="../media/image17.svg"/><Relationship Id="rId9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3.jpe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22.svg"/><Relationship Id="rId4" Type="http://schemas.openxmlformats.org/officeDocument/2006/relationships/image" Target="../media/image4.jpeg"/><Relationship Id="rId9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8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7.svg"/><Relationship Id="rId4" Type="http://schemas.openxmlformats.org/officeDocument/2006/relationships/diagramLayout" Target="../diagrams/layout2.xml"/><Relationship Id="rId9" Type="http://schemas.openxmlformats.org/officeDocument/2006/relationships/image" Target="../media/image2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81D7-B554-C2D9-013C-65E617924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2525" y="763361"/>
            <a:ext cx="9886950" cy="24431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Ai and Care Design Workshop: Co-Creating Transformative Futures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4F8FF-CD1B-4B85-65BD-91C16FFDF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6662"/>
            <a:ext cx="9144000" cy="2052549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cap="none" spc="0" dirty="0">
                <a:solidFill>
                  <a:schemeClr val="bg2"/>
                </a:solidFill>
              </a:rPr>
              <a:t>Joy Ming, Danielle Ophir, Steve Peraza, Michael Rembis</a:t>
            </a:r>
          </a:p>
          <a:p>
            <a:pPr>
              <a:lnSpc>
                <a:spcPct val="100000"/>
              </a:lnSpc>
            </a:pPr>
            <a:endParaRPr lang="en-US" sz="2400" cap="none" spc="0" dirty="0">
              <a:solidFill>
                <a:schemeClr val="bg2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cap="none" spc="0" dirty="0">
                <a:solidFill>
                  <a:schemeClr val="bg2"/>
                </a:solidFill>
              </a:rPr>
              <a:t>Department of AI and Society &amp; Communities of Care Project</a:t>
            </a:r>
          </a:p>
          <a:p>
            <a:pPr>
              <a:lnSpc>
                <a:spcPct val="100000"/>
              </a:lnSpc>
            </a:pPr>
            <a:r>
              <a:rPr lang="en-US" sz="2400" cap="none" spc="0" dirty="0">
                <a:solidFill>
                  <a:schemeClr val="bg2"/>
                </a:solidFill>
              </a:rPr>
              <a:t>University at Buffalo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32A09-6398-E94A-C236-374A63DAD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CED3-109F-4633-8013-090DEE68C5C4}" type="datetime1">
              <a:rPr lang="en-US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0654B-586E-D82F-82C0-924075B04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62083-4346-303E-831D-86C98956B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36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6E08-58F2-FE5A-4174-2DBEAEC7A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548" y="786882"/>
            <a:ext cx="10240903" cy="1233488"/>
          </a:xfrm>
        </p:spPr>
        <p:txBody>
          <a:bodyPr/>
          <a:lstStyle/>
          <a:p>
            <a:r>
              <a:rPr lang="en-US" dirty="0"/>
              <a:t>Workshop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1D56C-BC92-F7F5-111D-E2D6A5DAF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663337"/>
            <a:ext cx="10636955" cy="44077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600" dirty="0">
                <a:latin typeface="Avenir Next LT Pro"/>
              </a:rPr>
              <a:t>How do different people in the care ecosystem experience AI currently?</a:t>
            </a:r>
          </a:p>
          <a:p>
            <a:r>
              <a:rPr lang="en-US" sz="3600" dirty="0">
                <a:latin typeface="Avenir Next LT Pro"/>
              </a:rPr>
              <a:t>What hopes and concerns do they have?</a:t>
            </a:r>
          </a:p>
          <a:p>
            <a:r>
              <a:rPr lang="en-US" sz="3600" b="1" dirty="0">
                <a:latin typeface="Avenir Next LT Pro"/>
              </a:rPr>
              <a:t>How does and could AI play a role in our communities of care?</a:t>
            </a:r>
          </a:p>
        </p:txBody>
      </p:sp>
    </p:spTree>
    <p:extLst>
      <p:ext uri="{BB962C8B-B14F-4D97-AF65-F5344CB8AC3E}">
        <p14:creationId xmlns:p14="http://schemas.microsoft.com/office/powerpoint/2010/main" val="72215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785AA-BE40-6A6D-FF52-252E9A1E1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BC5FC-7048-826B-19DC-1049793E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548" y="561562"/>
            <a:ext cx="10240903" cy="1233488"/>
          </a:xfrm>
        </p:spPr>
        <p:txBody>
          <a:bodyPr/>
          <a:lstStyle/>
          <a:p>
            <a:r>
              <a:rPr lang="en-US" dirty="0"/>
              <a:t>Workshop Follow-up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2B2D9-DBB2-1E17-772D-B8EFFBF3D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968" y="1403626"/>
            <a:ext cx="11071459" cy="476483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latin typeface="Avenir Next LT Pro"/>
              </a:rPr>
              <a:t>This is an introduction and preview for our </a:t>
            </a:r>
            <a:br>
              <a:rPr lang="en-US" sz="2800" dirty="0">
                <a:latin typeface="Avenir Next LT Pro"/>
              </a:rPr>
            </a:br>
            <a:r>
              <a:rPr lang="en-US" sz="2800" dirty="0">
                <a:latin typeface="Avenir Next LT Pro"/>
              </a:rPr>
              <a:t>series of workshops on care and AI.</a:t>
            </a:r>
          </a:p>
          <a:p>
            <a:r>
              <a:rPr lang="en-US" sz="2800" dirty="0">
                <a:latin typeface="Avenir Next LT Pro"/>
              </a:rPr>
              <a:t>We are looking to co-create AI futures with:</a:t>
            </a:r>
          </a:p>
          <a:p>
            <a:pPr lvl="1"/>
            <a:r>
              <a:rPr lang="en-US" sz="2400" dirty="0">
                <a:latin typeface="Avenir Next LT Pro"/>
              </a:rPr>
              <a:t>People who receive care (e.g., older adults, people with disabilities)</a:t>
            </a:r>
          </a:p>
          <a:p>
            <a:pPr lvl="1"/>
            <a:r>
              <a:rPr lang="en-US" sz="2400" dirty="0">
                <a:latin typeface="Avenir Next LT Pro"/>
              </a:rPr>
              <a:t>People who give care (e.g., direct support professionals)</a:t>
            </a:r>
          </a:p>
          <a:p>
            <a:pPr lvl="1"/>
            <a:r>
              <a:rPr lang="en-US" sz="2400" dirty="0">
                <a:latin typeface="Avenir Next LT Pro"/>
              </a:rPr>
              <a:t>Organizations/agencies that coordinate care</a:t>
            </a:r>
          </a:p>
          <a:p>
            <a:r>
              <a:rPr lang="en-US" sz="2800" dirty="0">
                <a:latin typeface="Avenir Next LT Pro"/>
              </a:rPr>
              <a:t>Participants will be compensated $100!</a:t>
            </a:r>
          </a:p>
          <a:p>
            <a:pPr lvl="1"/>
            <a:r>
              <a:rPr lang="en-US" sz="2400" dirty="0">
                <a:latin typeface="Avenir Next LT Pro"/>
              </a:rPr>
              <a:t>You can also participate in other Community of Care activities and be compensated up to 3 times.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3BF3C7-B1A5-B585-7BBC-8549E43E7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71"/>
          <a:stretch>
            <a:fillRect/>
          </a:stretch>
        </p:blipFill>
        <p:spPr>
          <a:xfrm>
            <a:off x="8909049" y="302800"/>
            <a:ext cx="2752632" cy="282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0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EF8CD-2786-2E48-4C08-70EB1750F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5CFEBBE-4A09-F1CF-A76E-EB626AFE66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2620909"/>
              </p:ext>
            </p:extLst>
          </p:nvPr>
        </p:nvGraphicFramePr>
        <p:xfrm>
          <a:off x="457200" y="1789571"/>
          <a:ext cx="11212478" cy="4281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B60B6-CAE1-F3F0-0CA0-76BF22300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18133-93F6-48F8-AD8F-FF7A632F4898}" type="datetime1">
              <a:rPr lang="en-US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762E1-7492-50D2-48F2-3B175D2EC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33015-DFF1-985F-1130-7F5967B9B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9A6453-47D6-A0C5-9131-E2D0F8F98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30168"/>
            <a:ext cx="9810376" cy="1659404"/>
          </a:xfrm>
        </p:spPr>
        <p:txBody>
          <a:bodyPr anchor="ctr"/>
          <a:lstStyle/>
          <a:p>
            <a:r>
              <a:rPr lang="en-US" dirty="0"/>
              <a:t>Workshop Outline</a:t>
            </a:r>
          </a:p>
        </p:txBody>
      </p:sp>
    </p:spTree>
    <p:extLst>
      <p:ext uri="{BB962C8B-B14F-4D97-AF65-F5344CB8AC3E}">
        <p14:creationId xmlns:p14="http://schemas.microsoft.com/office/powerpoint/2010/main" val="102186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3E67332-90CA-024B-98F8-C0EF169507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853D3DD-5576-564F-B333-33A0816C9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8DB6774-9EB6-854E-B031-43CA8411A4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6FB795C-6E79-6B4F-B2A4-BF10926495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E6C728A-4F9E-5049-80F1-46E69E9667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3E18898-FB80-C04C-8822-8978A8CEE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31800-9342-191A-BC3D-4225FD510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Care Present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DB99D-76F9-A9B7-4EB8-C7D7F9A8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11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9F99AF-5AFD-C016-FB9E-E31D4E9AC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j-lt"/>
              </a:rPr>
              <a:t>Who is in your community of care?</a:t>
            </a:r>
          </a:p>
          <a:p>
            <a:pPr lvl="1"/>
            <a:r>
              <a:rPr lang="en-US" sz="2400" dirty="0">
                <a:latin typeface="+mj-lt"/>
              </a:rPr>
              <a:t>Friends and family?</a:t>
            </a:r>
          </a:p>
          <a:p>
            <a:pPr lvl="1"/>
            <a:r>
              <a:rPr lang="en-US" sz="2400" dirty="0">
                <a:latin typeface="+mj-lt"/>
              </a:rPr>
              <a:t>Paid helpers?</a:t>
            </a:r>
          </a:p>
          <a:p>
            <a:pPr lvl="1"/>
            <a:r>
              <a:rPr lang="en-US" sz="2400" dirty="0">
                <a:latin typeface="+mj-lt"/>
              </a:rPr>
              <a:t>Organizations or groups?</a:t>
            </a:r>
          </a:p>
          <a:p>
            <a:pPr lvl="1"/>
            <a:r>
              <a:rPr lang="en-US" sz="2400" dirty="0">
                <a:latin typeface="+mj-lt"/>
              </a:rPr>
              <a:t>Technologies or tools?</a:t>
            </a:r>
          </a:p>
          <a:p>
            <a:r>
              <a:rPr lang="en-US" sz="2400" dirty="0">
                <a:latin typeface="+mj-lt"/>
              </a:rPr>
              <a:t>What kind of support do they provide?</a:t>
            </a:r>
          </a:p>
          <a:p>
            <a:r>
              <a:rPr lang="en-US" sz="2400" dirty="0">
                <a:latin typeface="+mj-lt"/>
              </a:rPr>
              <a:t>How do they provide it?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E06BA-8C4D-414A-47DE-32336F6A0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B2B1-2C0D-9441-96DE-B5A847BDE9A6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83368-6C85-05BD-EF03-408053756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483F-9BDC-5605-E818-D74687AA2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smtClean="0"/>
              <a:t>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CF01F89-3022-6139-7330-5DC5304F1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Care Mapping Activity</a:t>
            </a:r>
          </a:p>
        </p:txBody>
      </p:sp>
    </p:spTree>
    <p:extLst>
      <p:ext uri="{BB962C8B-B14F-4D97-AF65-F5344CB8AC3E}">
        <p14:creationId xmlns:p14="http://schemas.microsoft.com/office/powerpoint/2010/main" val="3788889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8AA1E3F-7842-5DA3-84FE-37DF5BC9DE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7937752"/>
              </p:ext>
            </p:extLst>
          </p:nvPr>
        </p:nvGraphicFramePr>
        <p:xfrm>
          <a:off x="493743" y="1519963"/>
          <a:ext cx="11204514" cy="4682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7159">
                  <a:extLst>
                    <a:ext uri="{9D8B030D-6E8A-4147-A177-3AD203B41FA5}">
                      <a16:colId xmlns:a16="http://schemas.microsoft.com/office/drawing/2014/main" val="1857967041"/>
                    </a:ext>
                  </a:extLst>
                </a:gridCol>
                <a:gridCol w="7307355">
                  <a:extLst>
                    <a:ext uri="{9D8B030D-6E8A-4147-A177-3AD203B41FA5}">
                      <a16:colId xmlns:a16="http://schemas.microsoft.com/office/drawing/2014/main" val="246848717"/>
                    </a:ext>
                  </a:extLst>
                </a:gridCol>
              </a:tblGrid>
              <a:tr h="49779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400">
                          <a:effectLst/>
                          <a:latin typeface="+mj-lt"/>
                        </a:rPr>
                        <a:t>Support need </a:t>
                      </a:r>
                      <a:endParaRPr lang="en-US" sz="2400" b="0" i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400">
                          <a:effectLst/>
                          <a:latin typeface="+mj-lt"/>
                        </a:rPr>
                        <a:t>What it means </a:t>
                      </a:r>
                      <a:endParaRPr lang="en-US" sz="2400" b="0" i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675404296"/>
                  </a:ext>
                </a:extLst>
              </a:tr>
              <a:tr h="809857">
                <a:tc>
                  <a:txBody>
                    <a:bodyPr/>
                    <a:lstStyle/>
                    <a:p>
                      <a:pPr marL="323850" marR="0" indent="-323850" algn="l" rtl="0" fontAlgn="base"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1 </a:t>
                      </a:r>
                      <a:r>
                        <a:rPr lang="en-US" sz="2400" b="1" dirty="0">
                          <a:effectLst/>
                          <a:latin typeface="+mj-lt"/>
                        </a:rPr>
                        <a:t>Closeness</a:t>
                      </a:r>
                      <a:r>
                        <a:rPr lang="en-US" sz="2400" dirty="0">
                          <a:effectLst/>
                          <a:latin typeface="+mj-lt"/>
                        </a:rPr>
                        <a:t> </a:t>
                      </a:r>
                      <a:endParaRPr lang="en-US" sz="24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Someone you feel close to and safe with, who you can share your feelings with. </a:t>
                      </a:r>
                      <a:endParaRPr lang="en-US" sz="20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1267854862"/>
                  </a:ext>
                </a:extLst>
              </a:tr>
              <a:tr h="809857">
                <a:tc>
                  <a:txBody>
                    <a:bodyPr/>
                    <a:lstStyle/>
                    <a:p>
                      <a:pPr marL="323850" marR="0" indent="-323850" algn="l" rtl="0" fontAlgn="base"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2 </a:t>
                      </a:r>
                      <a:r>
                        <a:rPr lang="en-US" sz="2400" b="1" dirty="0">
                          <a:effectLst/>
                          <a:latin typeface="+mj-lt"/>
                        </a:rPr>
                        <a:t>Belonging</a:t>
                      </a:r>
                      <a:r>
                        <a:rPr lang="en-US" sz="2400" dirty="0">
                          <a:effectLst/>
                          <a:latin typeface="+mj-lt"/>
                        </a:rPr>
                        <a:t> </a:t>
                      </a:r>
                      <a:endParaRPr lang="en-US" sz="24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Being part of a group or community that shares your interests or experiences. </a:t>
                      </a:r>
                      <a:endParaRPr lang="en-US" sz="20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2180356709"/>
                  </a:ext>
                </a:extLst>
              </a:tr>
              <a:tr h="566899">
                <a:tc>
                  <a:txBody>
                    <a:bodyPr/>
                    <a:lstStyle/>
                    <a:p>
                      <a:pPr marL="323850" marR="0" indent="-323850" algn="l" rtl="0" fontAlgn="base"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3 </a:t>
                      </a:r>
                      <a:r>
                        <a:rPr lang="en-US" sz="2400" b="1" dirty="0">
                          <a:effectLst/>
                          <a:latin typeface="+mj-lt"/>
                        </a:rPr>
                        <a:t>Feeling valued </a:t>
                      </a:r>
                      <a:endParaRPr lang="en-US" sz="2400" b="1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People who notice your skills and appreciate what you bring. </a:t>
                      </a:r>
                      <a:endParaRPr lang="en-US" sz="20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1308077860"/>
                  </a:ext>
                </a:extLst>
              </a:tr>
              <a:tr h="620890">
                <a:tc>
                  <a:txBody>
                    <a:bodyPr/>
                    <a:lstStyle/>
                    <a:p>
                      <a:pPr marL="323850" marR="0" indent="-323850" algn="l" rtl="0" fontAlgn="base"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4 </a:t>
                      </a:r>
                      <a:r>
                        <a:rPr lang="en-US" sz="2400" b="1" dirty="0">
                          <a:effectLst/>
                          <a:latin typeface="+mj-lt"/>
                        </a:rPr>
                        <a:t>Someone to count on </a:t>
                      </a:r>
                      <a:endParaRPr lang="en-US" sz="2400" b="1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Knowing someone will be there to help if you need it. </a:t>
                      </a:r>
                      <a:endParaRPr lang="en-US" sz="20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1018767972"/>
                  </a:ext>
                </a:extLst>
              </a:tr>
              <a:tr h="809857">
                <a:tc>
                  <a:txBody>
                    <a:bodyPr/>
                    <a:lstStyle/>
                    <a:p>
                      <a:pPr marL="323850" marR="0" indent="-323850" algn="l" rtl="0" fontAlgn="base"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5 </a:t>
                      </a:r>
                      <a:r>
                        <a:rPr lang="en-US" sz="2400" b="1" dirty="0">
                          <a:effectLst/>
                          <a:latin typeface="+mj-lt"/>
                        </a:rPr>
                        <a:t>Guidance</a:t>
                      </a:r>
                      <a:r>
                        <a:rPr lang="en-US" sz="2400" dirty="0">
                          <a:effectLst/>
                          <a:latin typeface="+mj-lt"/>
                        </a:rPr>
                        <a:t> </a:t>
                      </a:r>
                      <a:endParaRPr lang="en-US" sz="24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Someone you trust to help you make decisions, find information, or figure things out. </a:t>
                      </a:r>
                      <a:endParaRPr lang="en-US" sz="20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2760162429"/>
                  </a:ext>
                </a:extLst>
              </a:tr>
              <a:tr h="566899">
                <a:tc>
                  <a:txBody>
                    <a:bodyPr/>
                    <a:lstStyle/>
                    <a:p>
                      <a:pPr marL="323850" marR="0" indent="-323850" algn="l" rtl="0" fontAlgn="base"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6 </a:t>
                      </a:r>
                      <a:r>
                        <a:rPr lang="en-US" sz="2400" b="1" dirty="0">
                          <a:effectLst/>
                          <a:latin typeface="+mj-lt"/>
                        </a:rPr>
                        <a:t>Being needed </a:t>
                      </a:r>
                      <a:endParaRPr lang="en-US" sz="2400" b="1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Someone who relies on you, so you feel needed and useful. </a:t>
                      </a:r>
                      <a:endParaRPr lang="en-US" sz="20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2561615890"/>
                  </a:ext>
                </a:extLst>
              </a:tr>
            </a:tbl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EA8B27-6669-D251-785C-43C8FBB39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F231B-A662-7E48-8F05-86696ECFC517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6C4EEB-46D3-903D-FDE0-DB849CA64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7A6553-4E45-8697-893F-814201B09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smtClean="0"/>
              <a:t>7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1B1E617-CF99-A8FE-259B-1AFF25CDB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83417"/>
            <a:ext cx="9810376" cy="1659404"/>
          </a:xfrm>
        </p:spPr>
        <p:txBody>
          <a:bodyPr anchor="ctr"/>
          <a:lstStyle/>
          <a:p>
            <a:r>
              <a:rPr lang="en-US" dirty="0"/>
              <a:t>Support Needs Reflection</a:t>
            </a:r>
          </a:p>
        </p:txBody>
      </p:sp>
    </p:spTree>
    <p:extLst>
      <p:ext uri="{BB962C8B-B14F-4D97-AF65-F5344CB8AC3E}">
        <p14:creationId xmlns:p14="http://schemas.microsoft.com/office/powerpoint/2010/main" val="335853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0AB8F-FC9A-E93F-BA7C-67C415604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D73F6DC-7EC3-862A-ECED-645AA53850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808913"/>
              </p:ext>
            </p:extLst>
          </p:nvPr>
        </p:nvGraphicFramePr>
        <p:xfrm>
          <a:off x="493743" y="1519963"/>
          <a:ext cx="11204514" cy="4625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676">
                  <a:extLst>
                    <a:ext uri="{9D8B030D-6E8A-4147-A177-3AD203B41FA5}">
                      <a16:colId xmlns:a16="http://schemas.microsoft.com/office/drawing/2014/main" val="1857967041"/>
                    </a:ext>
                  </a:extLst>
                </a:gridCol>
                <a:gridCol w="8295838">
                  <a:extLst>
                    <a:ext uri="{9D8B030D-6E8A-4147-A177-3AD203B41FA5}">
                      <a16:colId xmlns:a16="http://schemas.microsoft.com/office/drawing/2014/main" val="246848717"/>
                    </a:ext>
                  </a:extLst>
                </a:gridCol>
              </a:tblGrid>
              <a:tr h="56320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400">
                          <a:effectLst/>
                          <a:latin typeface="+mj-lt"/>
                        </a:rPr>
                        <a:t>Support need </a:t>
                      </a:r>
                      <a:endParaRPr lang="en-US" sz="2400" b="0" i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400">
                          <a:effectLst/>
                          <a:latin typeface="+mj-lt"/>
                        </a:rPr>
                        <a:t>What it means </a:t>
                      </a:r>
                      <a:endParaRPr lang="en-US" sz="2400" b="0" i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675404296"/>
                  </a:ext>
                </a:extLst>
              </a:tr>
              <a:tr h="916271">
                <a:tc>
                  <a:txBody>
                    <a:bodyPr/>
                    <a:lstStyle/>
                    <a:p>
                      <a:pPr marL="323850" marR="0" indent="-323850" algn="l" rtl="0" fontAlgn="base"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1 </a:t>
                      </a:r>
                      <a:r>
                        <a:rPr lang="en-US" sz="2400" b="1" dirty="0">
                          <a:effectLst/>
                          <a:latin typeface="+mj-lt"/>
                        </a:rPr>
                        <a:t>Emotional</a:t>
                      </a:r>
                      <a:r>
                        <a:rPr lang="en-US" sz="2400" dirty="0">
                          <a:effectLst/>
                          <a:latin typeface="+mj-lt"/>
                        </a:rPr>
                        <a:t> </a:t>
                      </a:r>
                      <a:endParaRPr lang="en-US" sz="24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Expressions of empathy, love, trust, caring, and listening that helps you feel valued, comforted, and secure, especially during stress.</a:t>
                      </a:r>
                      <a:endParaRPr lang="en-US" sz="20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1267854862"/>
                  </a:ext>
                </a:extLst>
              </a:tr>
              <a:tr h="916271">
                <a:tc>
                  <a:txBody>
                    <a:bodyPr/>
                    <a:lstStyle/>
                    <a:p>
                      <a:pPr marL="323850" marR="0" indent="-323850" algn="l" rtl="0" fontAlgn="base"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2 </a:t>
                      </a:r>
                      <a:r>
                        <a:rPr lang="en-US" sz="2400" b="1" dirty="0">
                          <a:effectLst/>
                          <a:latin typeface="+mj-lt"/>
                        </a:rPr>
                        <a:t>Informational</a:t>
                      </a:r>
                      <a:r>
                        <a:rPr lang="en-US" sz="2400" dirty="0">
                          <a:effectLst/>
                          <a:latin typeface="+mj-lt"/>
                        </a:rPr>
                        <a:t> </a:t>
                      </a:r>
                      <a:endParaRPr lang="en-US" sz="24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Tangible, practical aid, goods, or services that relieves physical or financial burdens and solves immediate logistical problems.</a:t>
                      </a:r>
                      <a:endParaRPr lang="en-US" sz="20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2180356709"/>
                  </a:ext>
                </a:extLst>
              </a:tr>
              <a:tr h="1114955">
                <a:tc>
                  <a:txBody>
                    <a:bodyPr/>
                    <a:lstStyle/>
                    <a:p>
                      <a:pPr marL="323850" marR="0" indent="-323850" algn="l" rtl="0" fontAlgn="base"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3 </a:t>
                      </a:r>
                      <a:r>
                        <a:rPr lang="en-US" sz="2400" b="1" dirty="0">
                          <a:effectLst/>
                          <a:latin typeface="+mj-lt"/>
                        </a:rPr>
                        <a:t>Instrumental</a:t>
                      </a:r>
                      <a:endParaRPr lang="en-US" sz="2400" b="1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Providing advice, suggestions, guidance, and useful facts that equip you with the knowledge needed to make decisions or solve specific problems.</a:t>
                      </a:r>
                      <a:endParaRPr lang="en-US" sz="20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1308077860"/>
                  </a:ext>
                </a:extLst>
              </a:tr>
              <a:tr h="1114955">
                <a:tc>
                  <a:txBody>
                    <a:bodyPr/>
                    <a:lstStyle/>
                    <a:p>
                      <a:pPr marL="323850" marR="0" indent="-323850" algn="l" rtl="0" fontAlgn="base">
                        <a:buNone/>
                      </a:pPr>
                      <a:r>
                        <a:rPr lang="en-US" sz="2400" dirty="0">
                          <a:effectLst/>
                          <a:latin typeface="+mj-lt"/>
                        </a:rPr>
                        <a:t>4 </a:t>
                      </a:r>
                      <a:r>
                        <a:rPr lang="en-US" sz="2400" b="1" dirty="0">
                          <a:effectLst/>
                          <a:latin typeface="+mj-lt"/>
                        </a:rPr>
                        <a:t>Appraisal</a:t>
                      </a:r>
                      <a:endParaRPr lang="en-US" sz="2400" b="1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Providing constructive feedback, affirmation, and reflection useful for self-evaluation that helps you evaluate your performance, reframe stressful situations, and build confidence.</a:t>
                      </a:r>
                      <a:endParaRPr lang="en-US" sz="2000" b="0" i="0" dirty="0">
                        <a:solidFill>
                          <a:srgbClr val="1A1A1A"/>
                        </a:solidFill>
                        <a:effectLst/>
                        <a:latin typeface="+mj-lt"/>
                      </a:endParaRPr>
                    </a:p>
                  </a:txBody>
                  <a:tcPr marL="71067" marR="71067" marT="35533" marB="35533" anchor="ctr"/>
                </a:tc>
                <a:extLst>
                  <a:ext uri="{0D108BD9-81ED-4DB2-BD59-A6C34878D82A}">
                    <a16:rowId xmlns:a16="http://schemas.microsoft.com/office/drawing/2014/main" val="1018767972"/>
                  </a:ext>
                </a:extLst>
              </a:tr>
            </a:tbl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1A05A8-1C12-CEC3-758C-4D6072B0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F231B-A662-7E48-8F05-86696ECFC517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2DB90F-77C6-B506-8564-65AEA347F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E0655A-C56E-C2AF-98F0-2F082CD51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smtClean="0"/>
              <a:t>8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E6AAC3D-4EBD-894B-6945-6E62DAE43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83417"/>
            <a:ext cx="9810376" cy="1659404"/>
          </a:xfrm>
        </p:spPr>
        <p:txBody>
          <a:bodyPr anchor="ctr"/>
          <a:lstStyle/>
          <a:p>
            <a:r>
              <a:rPr lang="en-US" dirty="0"/>
              <a:t>Support Needs Reflection</a:t>
            </a:r>
          </a:p>
        </p:txBody>
      </p:sp>
    </p:spTree>
    <p:extLst>
      <p:ext uri="{BB962C8B-B14F-4D97-AF65-F5344CB8AC3E}">
        <p14:creationId xmlns:p14="http://schemas.microsoft.com/office/powerpoint/2010/main" val="2089569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F8B9B8-F84B-E8D9-C00A-7B6666F89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C1CBC-5B71-BCC9-E060-C335F7BF2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3080"/>
            <a:ext cx="10240903" cy="1233488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88D53-8729-490C-CEE7-BEC9ACA39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4" y="2114939"/>
            <a:ext cx="10806960" cy="39561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latin typeface="Avenir Next LT Pro"/>
              </a:rPr>
              <a:t>What did you learn from the mapping activity?</a:t>
            </a:r>
          </a:p>
          <a:p>
            <a:r>
              <a:rPr lang="en-US" sz="3600" dirty="0">
                <a:latin typeface="Avenir Next LT Pro"/>
              </a:rPr>
              <a:t>Was there anything surprising?</a:t>
            </a:r>
          </a:p>
          <a:p>
            <a:r>
              <a:rPr lang="en-US" sz="3600" dirty="0">
                <a:latin typeface="Avenir Next LT Pro"/>
              </a:rPr>
              <a:t>Where, if at all, was technology (e.g., AI) involved?</a:t>
            </a:r>
          </a:p>
        </p:txBody>
      </p:sp>
    </p:spTree>
    <p:extLst>
      <p:ext uri="{BB962C8B-B14F-4D97-AF65-F5344CB8AC3E}">
        <p14:creationId xmlns:p14="http://schemas.microsoft.com/office/powerpoint/2010/main" val="24555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BDF8E8-69FE-1EFE-D2CA-AB49D2027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A6993-CC73-A038-A774-9D1B605B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About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2265C-AA73-6583-CE0A-5E2754AF27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62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696B6-24C5-6555-078C-BDBF9CE15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3080"/>
            <a:ext cx="10240903" cy="1233488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D8E4A-5046-56C7-584F-E1F51ADB2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sz="3600" dirty="0">
                <a:latin typeface="Avenir Next LT Pro"/>
                <a:ea typeface="+mn-lt"/>
                <a:cs typeface="+mn-lt"/>
              </a:rPr>
              <a:t>What are your experiences and impressions of AI?</a:t>
            </a:r>
          </a:p>
          <a:p>
            <a:r>
              <a:rPr lang="en-US" sz="3600" b="1" dirty="0">
                <a:latin typeface="Avenir Next LT Pro"/>
              </a:rPr>
              <a:t>What comes to mind when you think of AI?</a:t>
            </a:r>
          </a:p>
          <a:p>
            <a:r>
              <a:rPr lang="en-US" sz="3600" b="1" dirty="0">
                <a:latin typeface="Avenir Next LT Pro"/>
              </a:rPr>
              <a:t>What are benefits or potential beneficial uses?</a:t>
            </a:r>
          </a:p>
          <a:p>
            <a:r>
              <a:rPr lang="en-US" sz="3600" b="1" dirty="0">
                <a:latin typeface="Avenir Next LT Pro"/>
              </a:rPr>
              <a:t>What are drawbacks or potential risks/harms?</a:t>
            </a:r>
          </a:p>
        </p:txBody>
      </p:sp>
    </p:spTree>
    <p:extLst>
      <p:ext uri="{BB962C8B-B14F-4D97-AF65-F5344CB8AC3E}">
        <p14:creationId xmlns:p14="http://schemas.microsoft.com/office/powerpoint/2010/main" val="1694783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F4FB3-EB57-3D91-CED8-DB12E6C66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3080"/>
            <a:ext cx="10240903" cy="1233488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What is AI?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144C0-2877-6B9C-D9A0-444085D38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US" sz="3600" b="1">
                <a:latin typeface="Avenir Next LT Pro"/>
              </a:rPr>
              <a:t>Artificial intelligence </a:t>
            </a:r>
            <a:r>
              <a:rPr lang="en-US" sz="3600">
                <a:latin typeface="Avenir Next LT Pro"/>
              </a:rPr>
              <a:t>(AI) is a name for technology that can do things that normally require human intelligence, often by finding patterns in large amounts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2452484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26E20-7F18-E712-EB6A-BBEEDB846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0DE56-65CD-4693-26AC-CF4141B7E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468" y="519910"/>
            <a:ext cx="10240903" cy="514621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accent2"/>
                </a:solidFill>
              </a:rPr>
              <a:t>What is AI?</a:t>
            </a:r>
          </a:p>
        </p:txBody>
      </p:sp>
      <p:pic>
        <p:nvPicPr>
          <p:cNvPr id="8" name="Picture 7" descr="I, Robot - Plugged In">
            <a:extLst>
              <a:ext uri="{FF2B5EF4-FFF2-40B4-BE49-F238E27FC236}">
                <a16:creationId xmlns:a16="http://schemas.microsoft.com/office/drawing/2014/main" id="{F89D2394-E728-2A7B-E583-F58D22F39A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78" r="50685" b="-634"/>
          <a:stretch>
            <a:fillRect/>
          </a:stretch>
        </p:blipFill>
        <p:spPr>
          <a:xfrm>
            <a:off x="218044" y="1433016"/>
            <a:ext cx="3603644" cy="44193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1499C9-95A4-86E7-09FD-4778BC1E9E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302" r="-470" b="54873"/>
          <a:stretch>
            <a:fillRect/>
          </a:stretch>
        </p:blipFill>
        <p:spPr>
          <a:xfrm>
            <a:off x="4245042" y="2414709"/>
            <a:ext cx="4050255" cy="3339503"/>
          </a:xfrm>
          <a:prstGeom prst="rect">
            <a:avLst/>
          </a:prstGeom>
        </p:spPr>
      </p:pic>
      <p:pic>
        <p:nvPicPr>
          <p:cNvPr id="11" name="Picture 10" descr="ChatGPT Edu | AI at W&amp;M | William &amp; Mary">
            <a:extLst>
              <a:ext uri="{FF2B5EF4-FFF2-40B4-BE49-F238E27FC236}">
                <a16:creationId xmlns:a16="http://schemas.microsoft.com/office/drawing/2014/main" id="{890AF2BD-EC2B-F6E0-57C2-385E44CE90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31" t="17378" r="831" b="18519"/>
          <a:stretch>
            <a:fillRect/>
          </a:stretch>
        </p:blipFill>
        <p:spPr>
          <a:xfrm>
            <a:off x="4912894" y="1425552"/>
            <a:ext cx="2714553" cy="989157"/>
          </a:xfrm>
          <a:prstGeom prst="rect">
            <a:avLst/>
          </a:prstGeom>
        </p:spPr>
      </p:pic>
      <p:pic>
        <p:nvPicPr>
          <p:cNvPr id="3" name="Picture 2" descr="How to Get on the Instagram Explore Page in 2025">
            <a:extLst>
              <a:ext uri="{FF2B5EF4-FFF2-40B4-BE49-F238E27FC236}">
                <a16:creationId xmlns:a16="http://schemas.microsoft.com/office/drawing/2014/main" id="{50AB3B79-9374-6F1A-7597-4E56278036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8" r="524" b="51020"/>
          <a:stretch>
            <a:fillRect/>
          </a:stretch>
        </p:blipFill>
        <p:spPr>
          <a:xfrm>
            <a:off x="8718651" y="1433016"/>
            <a:ext cx="3275555" cy="1642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2E4342-4F6E-02C0-6E40-2AE26B6C76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8651" y="3251438"/>
            <a:ext cx="3275555" cy="250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91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3F95B-2CFA-A65C-3468-ECDEE8693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D7724-217C-BE9C-B84B-DF5539BF5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solidFill>
                  <a:schemeClr val="accent2"/>
                </a:solidFill>
              </a:rPr>
              <a:t>What can AI do?</a:t>
            </a:r>
          </a:p>
        </p:txBody>
      </p:sp>
      <p:pic>
        <p:nvPicPr>
          <p:cNvPr id="9" name="Picture 8" descr="Google Lat Long: Try these new Google Maps voice commands on your next road  trip">
            <a:extLst>
              <a:ext uri="{FF2B5EF4-FFF2-40B4-BE49-F238E27FC236}">
                <a16:creationId xmlns:a16="http://schemas.microsoft.com/office/drawing/2014/main" id="{62835FCB-8479-758E-586D-089805C513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74" t="15460" r="14474" b="19476"/>
          <a:stretch>
            <a:fillRect/>
          </a:stretch>
        </p:blipFill>
        <p:spPr>
          <a:xfrm>
            <a:off x="679500" y="1409700"/>
            <a:ext cx="1891215" cy="3000372"/>
          </a:xfrm>
          <a:prstGeom prst="rect">
            <a:avLst/>
          </a:prstGeom>
        </p:spPr>
      </p:pic>
      <p:pic>
        <p:nvPicPr>
          <p:cNvPr id="10" name="Picture 9" descr="Facebook Just Pushed Its Facial Recognition Into a Creepy New Future :  ScienceAlert">
            <a:extLst>
              <a:ext uri="{FF2B5EF4-FFF2-40B4-BE49-F238E27FC236}">
                <a16:creationId xmlns:a16="http://schemas.microsoft.com/office/drawing/2014/main" id="{3E826A15-88D8-F943-3211-B71AC3745C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22" t="4425" r="463" b="-295"/>
          <a:stretch>
            <a:fillRect/>
          </a:stretch>
        </p:blipFill>
        <p:spPr>
          <a:xfrm>
            <a:off x="3513968" y="1442303"/>
            <a:ext cx="1924361" cy="3000372"/>
          </a:xfrm>
          <a:prstGeom prst="rect">
            <a:avLst/>
          </a:prstGeom>
        </p:spPr>
      </p:pic>
      <p:pic>
        <p:nvPicPr>
          <p:cNvPr id="1030" name="Picture 6" descr="Chatgpt preserves original photo without overprompting">
            <a:extLst>
              <a:ext uri="{FF2B5EF4-FFF2-40B4-BE49-F238E27FC236}">
                <a16:creationId xmlns:a16="http://schemas.microsoft.com/office/drawing/2014/main" id="{DB180392-C9F7-ED4D-5110-6F307FD1C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356" y="1215685"/>
            <a:ext cx="2046144" cy="345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A2EF7D5-1452-EDF2-015C-4A75D3D1E023}"/>
              </a:ext>
            </a:extLst>
          </p:cNvPr>
          <p:cNvSpPr txBox="1"/>
          <p:nvPr/>
        </p:nvSpPr>
        <p:spPr>
          <a:xfrm>
            <a:off x="573722" y="4762500"/>
            <a:ext cx="17927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Estimate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Forecast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Compare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769A4E-B547-67E9-A179-DB06463D8D04}"/>
              </a:ext>
            </a:extLst>
          </p:cNvPr>
          <p:cNvSpPr txBox="1"/>
          <p:nvPr/>
        </p:nvSpPr>
        <p:spPr>
          <a:xfrm>
            <a:off x="3513968" y="4762499"/>
            <a:ext cx="15215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Detect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Identify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FE71B9-A9CC-5D6A-4D34-75DCC5169540}"/>
              </a:ext>
            </a:extLst>
          </p:cNvPr>
          <p:cNvSpPr txBox="1"/>
          <p:nvPr/>
        </p:nvSpPr>
        <p:spPr>
          <a:xfrm>
            <a:off x="6381583" y="4762499"/>
            <a:ext cx="17888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Discover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Generate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F2443F-C93A-636E-B260-0E4CBBD451BF}"/>
              </a:ext>
            </a:extLst>
          </p:cNvPr>
          <p:cNvSpPr txBox="1"/>
          <p:nvPr/>
        </p:nvSpPr>
        <p:spPr>
          <a:xfrm>
            <a:off x="9787849" y="4762499"/>
            <a:ext cx="18700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Transform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Dialogue</a:t>
            </a:r>
          </a:p>
        </p:txBody>
      </p:sp>
      <p:pic>
        <p:nvPicPr>
          <p:cNvPr id="1032" name="Picture 8" descr="Thanks!&quot;: Gmail app adds suggested email responses">
            <a:extLst>
              <a:ext uri="{FF2B5EF4-FFF2-40B4-BE49-F238E27FC236}">
                <a16:creationId xmlns:a16="http://schemas.microsoft.com/office/drawing/2014/main" id="{ECC1CEAA-FE37-8D09-001E-44E7761C3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5" r="2015"/>
          <a:stretch>
            <a:fillRect/>
          </a:stretch>
        </p:blipFill>
        <p:spPr bwMode="auto">
          <a:xfrm>
            <a:off x="6381583" y="1409699"/>
            <a:ext cx="2463012" cy="299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96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2BFA8-06EE-65D2-6447-DE60D676F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, Robot - Plugged In">
            <a:extLst>
              <a:ext uri="{FF2B5EF4-FFF2-40B4-BE49-F238E27FC236}">
                <a16:creationId xmlns:a16="http://schemas.microsoft.com/office/drawing/2014/main" id="{E8888294-88DC-EF32-BDD2-49FE02E4F6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78" r="50685" b="-634"/>
          <a:stretch>
            <a:fillRect/>
          </a:stretch>
        </p:blipFill>
        <p:spPr>
          <a:xfrm>
            <a:off x="986863" y="1266740"/>
            <a:ext cx="3879676" cy="475782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8D0E738-B260-BF86-859F-B4DA1E13F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solidFill>
                  <a:schemeClr val="accent2"/>
                </a:solidFill>
              </a:rPr>
              <a:t>What </a:t>
            </a:r>
            <a:r>
              <a:rPr lang="en-US" sz="3600" i="1">
                <a:solidFill>
                  <a:schemeClr val="accent2"/>
                </a:solidFill>
              </a:rPr>
              <a:t>Can’t</a:t>
            </a:r>
            <a:r>
              <a:rPr lang="en-US" sz="3600">
                <a:solidFill>
                  <a:schemeClr val="accent2"/>
                </a:solidFill>
              </a:rPr>
              <a:t> AI do?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F32C28C-EC74-5C15-E863-D0512E940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6346" y="1690688"/>
            <a:ext cx="5181600" cy="4180822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en-US" sz="3600">
                <a:latin typeface="+mj-lt"/>
              </a:rPr>
              <a:t>Think on its own</a:t>
            </a:r>
          </a:p>
          <a:p>
            <a:pPr marL="285750" indent="-285750"/>
            <a:r>
              <a:rPr lang="en-US" sz="3600">
                <a:latin typeface="+mj-lt"/>
              </a:rPr>
              <a:t>Have emotions</a:t>
            </a:r>
          </a:p>
          <a:p>
            <a:pPr marL="285750" indent="-285750"/>
            <a:r>
              <a:rPr lang="en-US" sz="3600">
                <a:latin typeface="+mj-lt"/>
              </a:rPr>
              <a:t>Go beyond parameters set by its developers</a:t>
            </a:r>
          </a:p>
          <a:p>
            <a:pPr marL="285750" indent="-285750"/>
            <a:r>
              <a:rPr lang="en-US" sz="3600">
                <a:latin typeface="+mj-lt"/>
              </a:rPr>
              <a:t>Extrapolate beyond the information it is given</a:t>
            </a:r>
          </a:p>
        </p:txBody>
      </p:sp>
      <p:sp>
        <p:nvSpPr>
          <p:cNvPr id="15" name="&quot;No&quot; Symbol 14">
            <a:extLst>
              <a:ext uri="{FF2B5EF4-FFF2-40B4-BE49-F238E27FC236}">
                <a16:creationId xmlns:a16="http://schemas.microsoft.com/office/drawing/2014/main" id="{F568BE63-0C6A-86C7-53BB-7862AA93ABCC}"/>
              </a:ext>
            </a:extLst>
          </p:cNvPr>
          <p:cNvSpPr/>
          <p:nvPr/>
        </p:nvSpPr>
        <p:spPr>
          <a:xfrm>
            <a:off x="338607" y="1266740"/>
            <a:ext cx="3428125" cy="3305260"/>
          </a:xfrm>
          <a:prstGeom prst="noSmoking">
            <a:avLst>
              <a:gd name="adj" fmla="val 997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33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900F1-137F-A815-FA13-1C46747EA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972B6-CAF2-7E68-717C-3F63263E8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52" y="390513"/>
            <a:ext cx="10212149" cy="62963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accent2"/>
                </a:solidFill>
              </a:rPr>
              <a:t>How does AI work?</a:t>
            </a:r>
          </a:p>
        </p:txBody>
      </p:sp>
      <p:pic>
        <p:nvPicPr>
          <p:cNvPr id="5" name="Content Placeholder 4" descr="Facebook's Tagging Suggestions Raises HR and Privacy Issues | ERE">
            <a:extLst>
              <a:ext uri="{FF2B5EF4-FFF2-40B4-BE49-F238E27FC236}">
                <a16:creationId xmlns:a16="http://schemas.microsoft.com/office/drawing/2014/main" id="{8612564D-1649-0DB3-5ABA-587817FD2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1691" y="2023982"/>
            <a:ext cx="3271208" cy="4336031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E00BB02-C740-E0CC-39A5-AD3AB07AF63A}"/>
              </a:ext>
            </a:extLst>
          </p:cNvPr>
          <p:cNvSpPr/>
          <p:nvPr/>
        </p:nvSpPr>
        <p:spPr>
          <a:xfrm>
            <a:off x="1293885" y="1116158"/>
            <a:ext cx="2338658" cy="7635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+mj-lt"/>
              </a:rPr>
              <a:t>Dataset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C1F9186-2895-8F57-6CF8-187E010BE3B0}"/>
              </a:ext>
            </a:extLst>
          </p:cNvPr>
          <p:cNvSpPr/>
          <p:nvPr/>
        </p:nvSpPr>
        <p:spPr>
          <a:xfrm>
            <a:off x="9073424" y="1105402"/>
            <a:ext cx="2827032" cy="7635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latin typeface="+mj-lt"/>
              </a:rPr>
              <a:t>Output</a:t>
            </a:r>
          </a:p>
        </p:txBody>
      </p:sp>
      <p:pic>
        <p:nvPicPr>
          <p:cNvPr id="4" name="Picture 3" descr="Facebook Just Pushed Its Facial Recognition Into a Creepy New Future :  ScienceAlert">
            <a:extLst>
              <a:ext uri="{FF2B5EF4-FFF2-40B4-BE49-F238E27FC236}">
                <a16:creationId xmlns:a16="http://schemas.microsoft.com/office/drawing/2014/main" id="{6601A87B-BB64-6950-B613-3FA9810A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22" t="4425" r="463" b="-295"/>
          <a:stretch>
            <a:fillRect/>
          </a:stretch>
        </p:blipFill>
        <p:spPr>
          <a:xfrm>
            <a:off x="8978534" y="2023982"/>
            <a:ext cx="2998682" cy="4675403"/>
          </a:xfrm>
          <a:prstGeom prst="rect">
            <a:avLst/>
          </a:prstGeom>
        </p:spPr>
      </p:pic>
      <p:pic>
        <p:nvPicPr>
          <p:cNvPr id="6" name="Picture 5" descr="Weekend reads: School schooting survivors, Passover, Beyonce an AI | CNN">
            <a:extLst>
              <a:ext uri="{FF2B5EF4-FFF2-40B4-BE49-F238E27FC236}">
                <a16:creationId xmlns:a16="http://schemas.microsoft.com/office/drawing/2014/main" id="{38837D6D-4DA9-0884-56F1-7FFCE57B815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366" t="86" r="77148" b="574"/>
          <a:stretch>
            <a:fillRect/>
          </a:stretch>
        </p:blipFill>
        <p:spPr>
          <a:xfrm>
            <a:off x="171661" y="2023982"/>
            <a:ext cx="1824443" cy="43158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1D3EE6D-A088-399B-9051-0AADF5B7D299}"/>
              </a:ext>
            </a:extLst>
          </p:cNvPr>
          <p:cNvGrpSpPr/>
          <p:nvPr/>
        </p:nvGrpSpPr>
        <p:grpSpPr>
          <a:xfrm>
            <a:off x="4502980" y="902568"/>
            <a:ext cx="3697508" cy="1472541"/>
            <a:chOff x="3002618" y="3969923"/>
            <a:chExt cx="5240815" cy="217352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A8608A2-57B0-E090-7184-A4E243F29B01}"/>
                </a:ext>
              </a:extLst>
            </p:cNvPr>
            <p:cNvSpPr/>
            <p:nvPr/>
          </p:nvSpPr>
          <p:spPr>
            <a:xfrm>
              <a:off x="3606850" y="3969923"/>
              <a:ext cx="4007349" cy="21735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3600">
                  <a:latin typeface="+mj-lt"/>
                </a:rPr>
                <a:t>Learning Algorithm</a:t>
              </a:r>
            </a:p>
          </p:txBody>
        </p:sp>
        <p:sp>
          <p:nvSpPr>
            <p:cNvPr id="10" name="Trapezoid 9">
              <a:extLst>
                <a:ext uri="{FF2B5EF4-FFF2-40B4-BE49-F238E27FC236}">
                  <a16:creationId xmlns:a16="http://schemas.microsoft.com/office/drawing/2014/main" id="{2E5DB07A-9805-20C0-8E81-4D989BC735C2}"/>
                </a:ext>
              </a:extLst>
            </p:cNvPr>
            <p:cNvSpPr/>
            <p:nvPr/>
          </p:nvSpPr>
          <p:spPr>
            <a:xfrm rot="5400000">
              <a:off x="2446535" y="4754566"/>
              <a:ext cx="1716398" cy="604232"/>
            </a:xfrm>
            <a:prstGeom prst="trapezoid">
              <a:avLst>
                <a:gd name="adj" fmla="val 37091"/>
              </a:avLst>
            </a:pr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rapezoid 10">
              <a:extLst>
                <a:ext uri="{FF2B5EF4-FFF2-40B4-BE49-F238E27FC236}">
                  <a16:creationId xmlns:a16="http://schemas.microsoft.com/office/drawing/2014/main" id="{39840651-DAD2-0E53-8990-73C90BE9CA63}"/>
                </a:ext>
              </a:extLst>
            </p:cNvPr>
            <p:cNvSpPr/>
            <p:nvPr/>
          </p:nvSpPr>
          <p:spPr>
            <a:xfrm rot="16200000">
              <a:off x="7104713" y="4746307"/>
              <a:ext cx="1648207" cy="629232"/>
            </a:xfrm>
            <a:prstGeom prst="trapezoid">
              <a:avLst>
                <a:gd name="adj" fmla="val 37091"/>
              </a:avLst>
            </a:pr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ight Arrow 11">
            <a:extLst>
              <a:ext uri="{FF2B5EF4-FFF2-40B4-BE49-F238E27FC236}">
                <a16:creationId xmlns:a16="http://schemas.microsoft.com/office/drawing/2014/main" id="{E279DAC3-5C7A-A91D-B187-EEE3C8D3B409}"/>
              </a:ext>
            </a:extLst>
          </p:cNvPr>
          <p:cNvSpPr/>
          <p:nvPr/>
        </p:nvSpPr>
        <p:spPr>
          <a:xfrm>
            <a:off x="8295378" y="1122815"/>
            <a:ext cx="683156" cy="736274"/>
          </a:xfrm>
          <a:prstGeom prst="rightArrow">
            <a:avLst>
              <a:gd name="adj1" fmla="val 59852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59C6501F-13D7-FDA2-C567-EAD0B37B8119}"/>
              </a:ext>
            </a:extLst>
          </p:cNvPr>
          <p:cNvSpPr/>
          <p:nvPr/>
        </p:nvSpPr>
        <p:spPr>
          <a:xfrm>
            <a:off x="3727433" y="1116158"/>
            <a:ext cx="683156" cy="736274"/>
          </a:xfrm>
          <a:prstGeom prst="rightArrow">
            <a:avLst>
              <a:gd name="adj1" fmla="val 59852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F91334-EFEB-E90A-518C-E9D58D9377F7}"/>
              </a:ext>
            </a:extLst>
          </p:cNvPr>
          <p:cNvSpPr txBox="1"/>
          <p:nvPr/>
        </p:nvSpPr>
        <p:spPr>
          <a:xfrm>
            <a:off x="5998625" y="3198167"/>
            <a:ext cx="1460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>
                <a:latin typeface="+mj-lt"/>
              </a:rPr>
              <a:t>Detect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662A66-EC8C-4D41-404E-3A11C35CDCAB}"/>
              </a:ext>
            </a:extLst>
          </p:cNvPr>
          <p:cNvSpPr txBox="1"/>
          <p:nvPr/>
        </p:nvSpPr>
        <p:spPr>
          <a:xfrm>
            <a:off x="5998625" y="3659832"/>
            <a:ext cx="1691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>
                <a:latin typeface="+mj-lt"/>
              </a:rPr>
              <a:t>Identify</a:t>
            </a:r>
          </a:p>
        </p:txBody>
      </p:sp>
    </p:spTree>
    <p:extLst>
      <p:ext uri="{BB962C8B-B14F-4D97-AF65-F5344CB8AC3E}">
        <p14:creationId xmlns:p14="http://schemas.microsoft.com/office/powerpoint/2010/main" val="14491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2" grpId="0" animBg="1"/>
      <p:bldP spid="12" grpId="0" animBg="1"/>
      <p:bldP spid="14" grpId="0" animBg="1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13EEA-900A-8A8B-AAE3-C66A760F1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25BA85-4836-AC1A-9F5C-29985DD0EE5B}"/>
              </a:ext>
            </a:extLst>
          </p:cNvPr>
          <p:cNvSpPr/>
          <p:nvPr/>
        </p:nvSpPr>
        <p:spPr>
          <a:xfrm>
            <a:off x="1293885" y="1116158"/>
            <a:ext cx="2338658" cy="7635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+mj-lt"/>
              </a:rPr>
              <a:t>Dataset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4D5E00-E243-D5D6-F53F-7B84D990C84B}"/>
              </a:ext>
            </a:extLst>
          </p:cNvPr>
          <p:cNvSpPr/>
          <p:nvPr/>
        </p:nvSpPr>
        <p:spPr>
          <a:xfrm>
            <a:off x="9073424" y="1105402"/>
            <a:ext cx="2827032" cy="7635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latin typeface="+mj-lt"/>
              </a:rPr>
              <a:t>Output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B692A-CEB2-D180-0772-FDCF33388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52" y="390513"/>
            <a:ext cx="10212149" cy="62963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accent2"/>
                </a:solidFill>
              </a:rPr>
              <a:t>How does AI work?</a:t>
            </a:r>
          </a:p>
        </p:txBody>
      </p:sp>
      <p:pic>
        <p:nvPicPr>
          <p:cNvPr id="5" name="Content Placeholder 4" descr="Facebook's Tagging Suggestions Raises HR and Privacy Issues | ERE">
            <a:extLst>
              <a:ext uri="{FF2B5EF4-FFF2-40B4-BE49-F238E27FC236}">
                <a16:creationId xmlns:a16="http://schemas.microsoft.com/office/drawing/2014/main" id="{6F73BCA4-4C0F-F84D-C622-C7D97DC9D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60721" y="2010823"/>
            <a:ext cx="3271208" cy="4336031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E54098EC-1C5A-534B-3704-7B4F8C14B557}"/>
              </a:ext>
            </a:extLst>
          </p:cNvPr>
          <p:cNvSpPr/>
          <p:nvPr/>
        </p:nvSpPr>
        <p:spPr>
          <a:xfrm>
            <a:off x="5439966" y="1115221"/>
            <a:ext cx="2372970" cy="12236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/>
              <a:t>Learning Algorithm</a:t>
            </a: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B17FE6A1-C206-94D0-5890-68161BA34CE5}"/>
              </a:ext>
            </a:extLst>
          </p:cNvPr>
          <p:cNvSpPr/>
          <p:nvPr/>
        </p:nvSpPr>
        <p:spPr>
          <a:xfrm rot="5400000">
            <a:off x="4523118" y="1360815"/>
            <a:ext cx="455403" cy="265622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Facebook Just Pushed Its Facial Recognition Into a Creepy New Future :  ScienceAlert">
            <a:extLst>
              <a:ext uri="{FF2B5EF4-FFF2-40B4-BE49-F238E27FC236}">
                <a16:creationId xmlns:a16="http://schemas.microsoft.com/office/drawing/2014/main" id="{51D21042-AC04-29D8-7C77-33BD3143A6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22" t="4425" r="463" b="-295"/>
          <a:stretch>
            <a:fillRect/>
          </a:stretch>
        </p:blipFill>
        <p:spPr>
          <a:xfrm>
            <a:off x="8634457" y="2004202"/>
            <a:ext cx="2998682" cy="4675403"/>
          </a:xfrm>
          <a:prstGeom prst="rect">
            <a:avLst/>
          </a:prstGeom>
        </p:spPr>
      </p:pic>
      <p:pic>
        <p:nvPicPr>
          <p:cNvPr id="6" name="Picture 5" descr="Weekend reads: School schooting survivors, Passover, Beyonce an AI | CNN">
            <a:extLst>
              <a:ext uri="{FF2B5EF4-FFF2-40B4-BE49-F238E27FC236}">
                <a16:creationId xmlns:a16="http://schemas.microsoft.com/office/drawing/2014/main" id="{F4B60BEB-C9B6-DDD0-D617-88AC6D928E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366" t="86" r="77148" b="574"/>
          <a:stretch>
            <a:fillRect/>
          </a:stretch>
        </p:blipFill>
        <p:spPr>
          <a:xfrm>
            <a:off x="171661" y="2023982"/>
            <a:ext cx="1824443" cy="4315800"/>
          </a:xfrm>
          <a:prstGeom prst="rect">
            <a:avLst/>
          </a:prstGeom>
        </p:spPr>
      </p:pic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3E5CB1D7-676A-44C9-AB55-92E658286ADD}"/>
              </a:ext>
            </a:extLst>
          </p:cNvPr>
          <p:cNvSpPr/>
          <p:nvPr/>
        </p:nvSpPr>
        <p:spPr>
          <a:xfrm rot="5400000">
            <a:off x="7944929" y="1360814"/>
            <a:ext cx="455403" cy="265622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Google apologises for Photos app's racist blunder - BBC News">
            <a:extLst>
              <a:ext uri="{FF2B5EF4-FFF2-40B4-BE49-F238E27FC236}">
                <a16:creationId xmlns:a16="http://schemas.microsoft.com/office/drawing/2014/main" id="{594E9FEF-4044-1D02-DC52-67F3343D99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8760" y="783041"/>
            <a:ext cx="8054480" cy="5291918"/>
          </a:xfrm>
          <a:prstGeom prst="rect">
            <a:avLst/>
          </a:prstGeom>
          <a:ln w="457200">
            <a:solidFill>
              <a:schemeClr val="accent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F81B41-E071-7754-B0B9-CD0A8EDF4B36}"/>
              </a:ext>
            </a:extLst>
          </p:cNvPr>
          <p:cNvSpPr txBox="1"/>
          <p:nvPr/>
        </p:nvSpPr>
        <p:spPr>
          <a:xfrm>
            <a:off x="4276372" y="947561"/>
            <a:ext cx="3632906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>
                <a:solidFill>
                  <a:srgbClr val="FFFFFF"/>
                </a:solidFill>
                <a:latin typeface="Avenir Next LT Pro"/>
              </a:rPr>
              <a:t>Algorithmic Bias</a:t>
            </a:r>
          </a:p>
        </p:txBody>
      </p:sp>
    </p:spTree>
    <p:extLst>
      <p:ext uri="{BB962C8B-B14F-4D97-AF65-F5344CB8AC3E}">
        <p14:creationId xmlns:p14="http://schemas.microsoft.com/office/powerpoint/2010/main" val="979092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F3955-B993-8AB8-4AB3-831622544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4014D-FE4D-BBBD-F16D-457709DA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52" y="390513"/>
            <a:ext cx="10212149" cy="62963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accent2"/>
                </a:solidFill>
              </a:rPr>
              <a:t>How does AI work?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F0142B7-1AE6-ACBA-3BBA-5F237C80E352}"/>
              </a:ext>
            </a:extLst>
          </p:cNvPr>
          <p:cNvGrpSpPr/>
          <p:nvPr/>
        </p:nvGrpSpPr>
        <p:grpSpPr>
          <a:xfrm>
            <a:off x="7047239" y="2444150"/>
            <a:ext cx="5025338" cy="4143475"/>
            <a:chOff x="7047239" y="2444150"/>
            <a:chExt cx="5025338" cy="414347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F86EC47-299F-9FE0-63CA-3A31740AA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6302" r="-470" b="54873"/>
            <a:stretch>
              <a:fillRect/>
            </a:stretch>
          </p:blipFill>
          <p:spPr>
            <a:xfrm>
              <a:off x="7047239" y="2444150"/>
              <a:ext cx="5025338" cy="4143475"/>
            </a:xfrm>
            <a:prstGeom prst="rect">
              <a:avLst/>
            </a:prstGeom>
          </p:spPr>
        </p:pic>
        <p:pic>
          <p:nvPicPr>
            <p:cNvPr id="12" name="Picture 11" descr="ChatGPT Edu | AI at W&amp;M | William &amp; Mary">
              <a:extLst>
                <a:ext uri="{FF2B5EF4-FFF2-40B4-BE49-F238E27FC236}">
                  <a16:creationId xmlns:a16="http://schemas.microsoft.com/office/drawing/2014/main" id="{60666D7D-80FD-91C6-8936-B5F6EE28D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131" t="17378" r="831" b="18519"/>
            <a:stretch>
              <a:fillRect/>
            </a:stretch>
          </p:blipFill>
          <p:spPr>
            <a:xfrm>
              <a:off x="7585609" y="3818704"/>
              <a:ext cx="2714553" cy="989157"/>
            </a:xfrm>
            <a:prstGeom prst="rect">
              <a:avLst/>
            </a:prstGeom>
          </p:spPr>
        </p:pic>
      </p:grpSp>
      <p:pic>
        <p:nvPicPr>
          <p:cNvPr id="21" name="Graphic 20" descr="Internet with solid fill">
            <a:extLst>
              <a:ext uri="{FF2B5EF4-FFF2-40B4-BE49-F238E27FC236}">
                <a16:creationId xmlns:a16="http://schemas.microsoft.com/office/drawing/2014/main" id="{5244067C-5F55-B0EE-ED04-7799D7D7E1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2052" y="4178830"/>
            <a:ext cx="1939807" cy="1930400"/>
          </a:xfrm>
          <a:prstGeom prst="rect">
            <a:avLst/>
          </a:prstGeom>
        </p:spPr>
      </p:pic>
      <p:pic>
        <p:nvPicPr>
          <p:cNvPr id="22" name="Graphic 21" descr="Chat with solid fill">
            <a:extLst>
              <a:ext uri="{FF2B5EF4-FFF2-40B4-BE49-F238E27FC236}">
                <a16:creationId xmlns:a16="http://schemas.microsoft.com/office/drawing/2014/main" id="{9F95DDAC-B679-7A06-FDF2-DBB288F3DF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6044" y="4178829"/>
            <a:ext cx="1949214" cy="2109139"/>
          </a:xfrm>
          <a:prstGeom prst="rect">
            <a:avLst/>
          </a:prstGeom>
        </p:spPr>
      </p:pic>
      <p:pic>
        <p:nvPicPr>
          <p:cNvPr id="23" name="Graphic 22" descr="Books with solid fill">
            <a:extLst>
              <a:ext uri="{FF2B5EF4-FFF2-40B4-BE49-F238E27FC236}">
                <a16:creationId xmlns:a16="http://schemas.microsoft.com/office/drawing/2014/main" id="{C58B0C65-8329-20C5-4D19-85ADA55163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460" y="2549466"/>
            <a:ext cx="1666992" cy="1629363"/>
          </a:xfrm>
          <a:prstGeom prst="rect">
            <a:avLst/>
          </a:prstGeom>
        </p:spPr>
      </p:pic>
      <p:pic>
        <p:nvPicPr>
          <p:cNvPr id="24" name="Graphic 23" descr="Document with solid fill">
            <a:extLst>
              <a:ext uri="{FF2B5EF4-FFF2-40B4-BE49-F238E27FC236}">
                <a16:creationId xmlns:a16="http://schemas.microsoft.com/office/drawing/2014/main" id="{3ACC8F8A-C3FF-2BBC-B888-0143397D7F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61859" y="2549467"/>
            <a:ext cx="1657585" cy="16293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2768A1-8715-B3F7-CB13-621AAC64B34E}"/>
              </a:ext>
            </a:extLst>
          </p:cNvPr>
          <p:cNvSpPr/>
          <p:nvPr/>
        </p:nvSpPr>
        <p:spPr>
          <a:xfrm>
            <a:off x="906426" y="1364132"/>
            <a:ext cx="2338658" cy="7635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+mj-lt"/>
              </a:rPr>
              <a:t>Dataset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148FA6-4B6C-137C-DE89-6440E9F79351}"/>
              </a:ext>
            </a:extLst>
          </p:cNvPr>
          <p:cNvSpPr/>
          <p:nvPr/>
        </p:nvSpPr>
        <p:spPr>
          <a:xfrm>
            <a:off x="8685965" y="1353376"/>
            <a:ext cx="2827032" cy="7635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latin typeface="+mj-lt"/>
              </a:rPr>
              <a:t>Output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A995270-467D-AFB8-C3A9-0494DA265DA2}"/>
              </a:ext>
            </a:extLst>
          </p:cNvPr>
          <p:cNvGrpSpPr/>
          <p:nvPr/>
        </p:nvGrpSpPr>
        <p:grpSpPr>
          <a:xfrm>
            <a:off x="4115521" y="1150542"/>
            <a:ext cx="3697508" cy="1472541"/>
            <a:chOff x="3002618" y="3969923"/>
            <a:chExt cx="5240815" cy="217352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86C107F-C876-1ABC-6AD4-189C21FC9489}"/>
                </a:ext>
              </a:extLst>
            </p:cNvPr>
            <p:cNvSpPr/>
            <p:nvPr/>
          </p:nvSpPr>
          <p:spPr>
            <a:xfrm>
              <a:off x="3606850" y="3969923"/>
              <a:ext cx="4007349" cy="21735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3600">
                  <a:latin typeface="+mj-lt"/>
                </a:rPr>
                <a:t>Learning Algorithm</a:t>
              </a:r>
            </a:p>
          </p:txBody>
        </p:sp>
        <p:sp>
          <p:nvSpPr>
            <p:cNvPr id="9" name="Trapezoid 8">
              <a:extLst>
                <a:ext uri="{FF2B5EF4-FFF2-40B4-BE49-F238E27FC236}">
                  <a16:creationId xmlns:a16="http://schemas.microsoft.com/office/drawing/2014/main" id="{5B2AAD7B-8E0A-92B5-1DCF-813B7ED2589A}"/>
                </a:ext>
              </a:extLst>
            </p:cNvPr>
            <p:cNvSpPr/>
            <p:nvPr/>
          </p:nvSpPr>
          <p:spPr>
            <a:xfrm rot="5400000">
              <a:off x="2446535" y="4754566"/>
              <a:ext cx="1716398" cy="604232"/>
            </a:xfrm>
            <a:prstGeom prst="trapezoid">
              <a:avLst>
                <a:gd name="adj" fmla="val 37091"/>
              </a:avLst>
            </a:pr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rapezoid 10">
              <a:extLst>
                <a:ext uri="{FF2B5EF4-FFF2-40B4-BE49-F238E27FC236}">
                  <a16:creationId xmlns:a16="http://schemas.microsoft.com/office/drawing/2014/main" id="{6FC6FBE7-6AED-F661-6677-10946023A57C}"/>
                </a:ext>
              </a:extLst>
            </p:cNvPr>
            <p:cNvSpPr/>
            <p:nvPr/>
          </p:nvSpPr>
          <p:spPr>
            <a:xfrm rot="16200000">
              <a:off x="7104713" y="4746307"/>
              <a:ext cx="1648207" cy="629232"/>
            </a:xfrm>
            <a:prstGeom prst="trapezoid">
              <a:avLst>
                <a:gd name="adj" fmla="val 37091"/>
              </a:avLst>
            </a:pr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ight Arrow 12">
            <a:extLst>
              <a:ext uri="{FF2B5EF4-FFF2-40B4-BE49-F238E27FC236}">
                <a16:creationId xmlns:a16="http://schemas.microsoft.com/office/drawing/2014/main" id="{F638E6E7-CF6C-2552-6B25-0015EA81E5BB}"/>
              </a:ext>
            </a:extLst>
          </p:cNvPr>
          <p:cNvSpPr/>
          <p:nvPr/>
        </p:nvSpPr>
        <p:spPr>
          <a:xfrm>
            <a:off x="7907919" y="1370789"/>
            <a:ext cx="683156" cy="736274"/>
          </a:xfrm>
          <a:prstGeom prst="rightArrow">
            <a:avLst>
              <a:gd name="adj1" fmla="val 59852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A5831B94-8E7D-A039-2993-E38E4D7D6F28}"/>
              </a:ext>
            </a:extLst>
          </p:cNvPr>
          <p:cNvSpPr/>
          <p:nvPr/>
        </p:nvSpPr>
        <p:spPr>
          <a:xfrm>
            <a:off x="3339974" y="1364132"/>
            <a:ext cx="683156" cy="736274"/>
          </a:xfrm>
          <a:prstGeom prst="rightArrow">
            <a:avLst>
              <a:gd name="adj1" fmla="val 59852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9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43034-C865-F533-3C40-B8694023F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Internet with solid fill">
            <a:extLst>
              <a:ext uri="{FF2B5EF4-FFF2-40B4-BE49-F238E27FC236}">
                <a16:creationId xmlns:a16="http://schemas.microsoft.com/office/drawing/2014/main" id="{30B8A70A-C59A-A2CF-1821-7E31A2BBA6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2052" y="4178830"/>
            <a:ext cx="1939807" cy="1930400"/>
          </a:xfrm>
          <a:prstGeom prst="rect">
            <a:avLst/>
          </a:prstGeom>
        </p:spPr>
      </p:pic>
      <p:pic>
        <p:nvPicPr>
          <p:cNvPr id="8" name="Graphic 7" descr="Books with solid fill">
            <a:extLst>
              <a:ext uri="{FF2B5EF4-FFF2-40B4-BE49-F238E27FC236}">
                <a16:creationId xmlns:a16="http://schemas.microsoft.com/office/drawing/2014/main" id="{95D5918E-F056-E22C-BAB9-203F1F9A64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460" y="2549466"/>
            <a:ext cx="1666992" cy="16293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5A65DD3-3813-72DA-2C0C-C6FBC8EBD4DA}"/>
              </a:ext>
            </a:extLst>
          </p:cNvPr>
          <p:cNvSpPr/>
          <p:nvPr/>
        </p:nvSpPr>
        <p:spPr>
          <a:xfrm>
            <a:off x="906426" y="1364132"/>
            <a:ext cx="2338658" cy="7635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+mj-lt"/>
              </a:rPr>
              <a:t>Dataset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52245-F175-1DC7-0AFE-0316D801CD02}"/>
              </a:ext>
            </a:extLst>
          </p:cNvPr>
          <p:cNvSpPr/>
          <p:nvPr/>
        </p:nvSpPr>
        <p:spPr>
          <a:xfrm>
            <a:off x="8685965" y="1353376"/>
            <a:ext cx="2827032" cy="7635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latin typeface="+mj-lt"/>
              </a:rPr>
              <a:t>Output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9D2E0-179B-9BB4-B22B-B32D42CE2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52" y="390513"/>
            <a:ext cx="10212149" cy="62963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accent2"/>
                </a:solidFill>
              </a:rPr>
              <a:t>How does AI work?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36ADE25-87C0-8FB5-0BDB-A078EFCD69B2}"/>
              </a:ext>
            </a:extLst>
          </p:cNvPr>
          <p:cNvSpPr/>
          <p:nvPr/>
        </p:nvSpPr>
        <p:spPr>
          <a:xfrm>
            <a:off x="4649211" y="1100844"/>
            <a:ext cx="2372970" cy="12236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/>
              <a:t>Learning Algorithm</a:t>
            </a: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8AA5BCE8-CA42-24F7-6A46-56B22250566F}"/>
              </a:ext>
            </a:extLst>
          </p:cNvPr>
          <p:cNvSpPr/>
          <p:nvPr/>
        </p:nvSpPr>
        <p:spPr>
          <a:xfrm rot="5400000">
            <a:off x="3775495" y="1360815"/>
            <a:ext cx="455403" cy="265622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22306B7-7708-77A2-6A32-BCA4E24B7BC3}"/>
              </a:ext>
            </a:extLst>
          </p:cNvPr>
          <p:cNvSpPr/>
          <p:nvPr/>
        </p:nvSpPr>
        <p:spPr>
          <a:xfrm rot="5400000">
            <a:off x="7197306" y="1346437"/>
            <a:ext cx="455403" cy="265622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18B7FE-54FC-FF89-1DCD-3398C4A049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302" r="-470" b="54873"/>
          <a:stretch>
            <a:fillRect/>
          </a:stretch>
        </p:blipFill>
        <p:spPr>
          <a:xfrm>
            <a:off x="6832632" y="2444150"/>
            <a:ext cx="5025338" cy="4143475"/>
          </a:xfrm>
          <a:prstGeom prst="rect">
            <a:avLst/>
          </a:prstGeom>
        </p:spPr>
      </p:pic>
      <p:pic>
        <p:nvPicPr>
          <p:cNvPr id="12" name="Picture 11" descr="ChatGPT Edu | AI at W&amp;M | William &amp; Mary">
            <a:extLst>
              <a:ext uri="{FF2B5EF4-FFF2-40B4-BE49-F238E27FC236}">
                <a16:creationId xmlns:a16="http://schemas.microsoft.com/office/drawing/2014/main" id="{4564D415-C543-5B22-5D34-C2830F3B59F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31" t="17378" r="831" b="18519"/>
          <a:stretch>
            <a:fillRect/>
          </a:stretch>
        </p:blipFill>
        <p:spPr>
          <a:xfrm>
            <a:off x="7371002" y="3818704"/>
            <a:ext cx="2714553" cy="989157"/>
          </a:xfrm>
          <a:prstGeom prst="rect">
            <a:avLst/>
          </a:prstGeom>
        </p:spPr>
      </p:pic>
      <p:pic>
        <p:nvPicPr>
          <p:cNvPr id="22" name="Graphic 21" descr="Chat with solid fill">
            <a:extLst>
              <a:ext uri="{FF2B5EF4-FFF2-40B4-BE49-F238E27FC236}">
                <a16:creationId xmlns:a16="http://schemas.microsoft.com/office/drawing/2014/main" id="{4BFCCF91-7882-C075-98B4-463F548B5E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2565" y="4055416"/>
            <a:ext cx="1949214" cy="2109139"/>
          </a:xfrm>
          <a:prstGeom prst="rect">
            <a:avLst/>
          </a:prstGeom>
        </p:spPr>
      </p:pic>
      <p:pic>
        <p:nvPicPr>
          <p:cNvPr id="24" name="Graphic 23" descr="Document with solid fill">
            <a:extLst>
              <a:ext uri="{FF2B5EF4-FFF2-40B4-BE49-F238E27FC236}">
                <a16:creationId xmlns:a16="http://schemas.microsoft.com/office/drawing/2014/main" id="{9A54A673-9959-A8D7-65E6-5DDCD97C16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94282" y="2294467"/>
            <a:ext cx="1657585" cy="1629363"/>
          </a:xfrm>
          <a:prstGeom prst="rect">
            <a:avLst/>
          </a:prstGeom>
        </p:spPr>
      </p:pic>
      <p:sp>
        <p:nvSpPr>
          <p:cNvPr id="26" name="Arrow: Bent 25">
            <a:extLst>
              <a:ext uri="{FF2B5EF4-FFF2-40B4-BE49-F238E27FC236}">
                <a16:creationId xmlns:a16="http://schemas.microsoft.com/office/drawing/2014/main" id="{B3556E03-C450-5415-C829-FD79B45203DC}"/>
              </a:ext>
            </a:extLst>
          </p:cNvPr>
          <p:cNvSpPr/>
          <p:nvPr/>
        </p:nvSpPr>
        <p:spPr>
          <a:xfrm rot="13680000">
            <a:off x="4620787" y="3093863"/>
            <a:ext cx="1697247" cy="1740380"/>
          </a:xfrm>
          <a:prstGeom prst="ben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8" name="Picture 27" descr="Google AI overview suggests adding glue to get cheese to stick to pizza,  and it turns out the source is an 11 year old Reddit comment from user  F*cksmith 😂">
            <a:extLst>
              <a:ext uri="{FF2B5EF4-FFF2-40B4-BE49-F238E27FC236}">
                <a16:creationId xmlns:a16="http://schemas.microsoft.com/office/drawing/2014/main" id="{3F6FE95D-A101-154A-8C7E-ED9797826F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5155" y="1004078"/>
            <a:ext cx="8781690" cy="4849843"/>
          </a:xfrm>
          <a:prstGeom prst="rect">
            <a:avLst/>
          </a:prstGeom>
          <a:ln w="457200"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F07A46-9E6D-176A-23F1-6B24316D6A85}"/>
              </a:ext>
            </a:extLst>
          </p:cNvPr>
          <p:cNvSpPr txBox="1"/>
          <p:nvPr/>
        </p:nvSpPr>
        <p:spPr>
          <a:xfrm>
            <a:off x="4276372" y="1229783"/>
            <a:ext cx="3632906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>
                <a:solidFill>
                  <a:srgbClr val="FFFFFF"/>
                </a:solidFill>
                <a:latin typeface="Avenir Next LT Pro"/>
              </a:rPr>
              <a:t>Hallucinations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11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DA810-227A-55A7-EB7F-0A4E87D98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 descr="Chat with solid fill">
            <a:extLst>
              <a:ext uri="{FF2B5EF4-FFF2-40B4-BE49-F238E27FC236}">
                <a16:creationId xmlns:a16="http://schemas.microsoft.com/office/drawing/2014/main" id="{39A4A390-9D7A-8F98-A12E-ADEDE8C923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6044" y="4178829"/>
            <a:ext cx="1949214" cy="2109139"/>
          </a:xfrm>
          <a:prstGeom prst="rect">
            <a:avLst/>
          </a:prstGeom>
        </p:spPr>
      </p:pic>
      <p:pic>
        <p:nvPicPr>
          <p:cNvPr id="13" name="Graphic 12" descr="Document with solid fill">
            <a:extLst>
              <a:ext uri="{FF2B5EF4-FFF2-40B4-BE49-F238E27FC236}">
                <a16:creationId xmlns:a16="http://schemas.microsoft.com/office/drawing/2014/main" id="{F6536967-B95A-4D35-58F0-38FD2E5D20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61859" y="2549467"/>
            <a:ext cx="1657585" cy="16293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A2FABC-7D35-EE61-1E16-95357F774F81}"/>
              </a:ext>
            </a:extLst>
          </p:cNvPr>
          <p:cNvSpPr/>
          <p:nvPr/>
        </p:nvSpPr>
        <p:spPr>
          <a:xfrm>
            <a:off x="906426" y="1364132"/>
            <a:ext cx="2338658" cy="7635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+mj-lt"/>
              </a:rPr>
              <a:t>Dataset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50E15-8375-463D-3449-CF95AB742D06}"/>
              </a:ext>
            </a:extLst>
          </p:cNvPr>
          <p:cNvSpPr/>
          <p:nvPr/>
        </p:nvSpPr>
        <p:spPr>
          <a:xfrm>
            <a:off x="8685965" y="1353376"/>
            <a:ext cx="2827032" cy="7635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latin typeface="+mj-lt"/>
              </a:rPr>
              <a:t>Output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537C7-E5DD-5F10-1273-FD75FDF4D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52" y="390513"/>
            <a:ext cx="10212149" cy="62963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accent2"/>
                </a:solidFill>
              </a:rPr>
              <a:t>How does AI work?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BEF8809-6B05-5917-9FEA-89BAE6BBBE9E}"/>
              </a:ext>
            </a:extLst>
          </p:cNvPr>
          <p:cNvSpPr/>
          <p:nvPr/>
        </p:nvSpPr>
        <p:spPr>
          <a:xfrm>
            <a:off x="4649211" y="1100844"/>
            <a:ext cx="2372970" cy="12236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/>
              <a:t>Learning Algorithm</a:t>
            </a: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781D6015-F66E-53A1-5E47-3A0595A988A8}"/>
              </a:ext>
            </a:extLst>
          </p:cNvPr>
          <p:cNvSpPr/>
          <p:nvPr/>
        </p:nvSpPr>
        <p:spPr>
          <a:xfrm rot="5400000">
            <a:off x="3775495" y="1360815"/>
            <a:ext cx="455403" cy="265622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237D4D9-D2E1-9846-6AE7-9A526EE1E709}"/>
              </a:ext>
            </a:extLst>
          </p:cNvPr>
          <p:cNvSpPr/>
          <p:nvPr/>
        </p:nvSpPr>
        <p:spPr>
          <a:xfrm rot="5400000">
            <a:off x="7197306" y="1346437"/>
            <a:ext cx="455403" cy="265622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A95774-9AF9-F405-5E7B-2B7CB54A49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302" r="-470" b="54873"/>
          <a:stretch>
            <a:fillRect/>
          </a:stretch>
        </p:blipFill>
        <p:spPr>
          <a:xfrm>
            <a:off x="6832632" y="2444150"/>
            <a:ext cx="5025338" cy="4143475"/>
          </a:xfrm>
          <a:prstGeom prst="rect">
            <a:avLst/>
          </a:prstGeom>
        </p:spPr>
      </p:pic>
      <p:pic>
        <p:nvPicPr>
          <p:cNvPr id="12" name="Picture 11" descr="ChatGPT Edu | AI at W&amp;M | William &amp; Mary">
            <a:extLst>
              <a:ext uri="{FF2B5EF4-FFF2-40B4-BE49-F238E27FC236}">
                <a16:creationId xmlns:a16="http://schemas.microsoft.com/office/drawing/2014/main" id="{828F66B8-2EF8-5CA9-0A2B-E99B87FF9A1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31" t="17378" r="831" b="18519"/>
          <a:stretch>
            <a:fillRect/>
          </a:stretch>
        </p:blipFill>
        <p:spPr>
          <a:xfrm>
            <a:off x="7371002" y="3818704"/>
            <a:ext cx="2714553" cy="989157"/>
          </a:xfrm>
          <a:prstGeom prst="rect">
            <a:avLst/>
          </a:prstGeom>
        </p:spPr>
      </p:pic>
      <p:pic>
        <p:nvPicPr>
          <p:cNvPr id="22" name="Graphic 21" descr="Chat with solid fill">
            <a:extLst>
              <a:ext uri="{FF2B5EF4-FFF2-40B4-BE49-F238E27FC236}">
                <a16:creationId xmlns:a16="http://schemas.microsoft.com/office/drawing/2014/main" id="{8269E8DD-A8B0-A58E-F3EA-9BCA523DC1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2565" y="4055416"/>
            <a:ext cx="1949214" cy="2109139"/>
          </a:xfrm>
          <a:prstGeom prst="rect">
            <a:avLst/>
          </a:prstGeom>
        </p:spPr>
      </p:pic>
      <p:pic>
        <p:nvPicPr>
          <p:cNvPr id="24" name="Graphic 23" descr="Document with solid fill">
            <a:extLst>
              <a:ext uri="{FF2B5EF4-FFF2-40B4-BE49-F238E27FC236}">
                <a16:creationId xmlns:a16="http://schemas.microsoft.com/office/drawing/2014/main" id="{258C9085-A120-BC1C-9B5F-1F2CAD262B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94282" y="2294467"/>
            <a:ext cx="1657585" cy="1629363"/>
          </a:xfrm>
          <a:prstGeom prst="rect">
            <a:avLst/>
          </a:prstGeom>
        </p:spPr>
      </p:pic>
      <p:sp>
        <p:nvSpPr>
          <p:cNvPr id="26" name="Arrow: Bent 25">
            <a:extLst>
              <a:ext uri="{FF2B5EF4-FFF2-40B4-BE49-F238E27FC236}">
                <a16:creationId xmlns:a16="http://schemas.microsoft.com/office/drawing/2014/main" id="{58DD6196-E8B3-49E5-284B-1CB67D989C91}"/>
              </a:ext>
            </a:extLst>
          </p:cNvPr>
          <p:cNvSpPr/>
          <p:nvPr/>
        </p:nvSpPr>
        <p:spPr>
          <a:xfrm rot="13680000">
            <a:off x="4620787" y="3093863"/>
            <a:ext cx="1697247" cy="1740380"/>
          </a:xfrm>
          <a:prstGeom prst="ben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The problem of sycophancy in LLMs: Sucking up to the human | Lex Fridman  Podcast">
            <a:extLst>
              <a:ext uri="{FF2B5EF4-FFF2-40B4-BE49-F238E27FC236}">
                <a16:creationId xmlns:a16="http://schemas.microsoft.com/office/drawing/2014/main" id="{329C7A98-A102-A606-126C-3E709AF55BF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8763" t="14979" r="19947" b="14739"/>
          <a:stretch>
            <a:fillRect/>
          </a:stretch>
        </p:blipFill>
        <p:spPr>
          <a:xfrm>
            <a:off x="3232410" y="932645"/>
            <a:ext cx="5796420" cy="4992709"/>
          </a:xfrm>
          <a:prstGeom prst="rect">
            <a:avLst/>
          </a:prstGeom>
          <a:ln w="457200"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E4F8D6-7F36-71F1-01AE-96F390306A0B}"/>
              </a:ext>
            </a:extLst>
          </p:cNvPr>
          <p:cNvSpPr/>
          <p:nvPr/>
        </p:nvSpPr>
        <p:spPr>
          <a:xfrm>
            <a:off x="4000500" y="1076325"/>
            <a:ext cx="4200525" cy="800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Avenir Next LT Pro"/>
              </a:rPr>
              <a:t>Sycophancy Bias</a:t>
            </a:r>
          </a:p>
        </p:txBody>
      </p:sp>
      <p:pic>
        <p:nvPicPr>
          <p:cNvPr id="8" name="Graphic 7" descr="Internet with solid fill">
            <a:extLst>
              <a:ext uri="{FF2B5EF4-FFF2-40B4-BE49-F238E27FC236}">
                <a16:creationId xmlns:a16="http://schemas.microsoft.com/office/drawing/2014/main" id="{9106DA4E-F6FF-8DB6-780A-9B34F6DB7B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2052" y="4178830"/>
            <a:ext cx="1939807" cy="1930400"/>
          </a:xfrm>
          <a:prstGeom prst="rect">
            <a:avLst/>
          </a:prstGeom>
        </p:spPr>
      </p:pic>
      <p:pic>
        <p:nvPicPr>
          <p:cNvPr id="9" name="Graphic 8" descr="Books with solid fill">
            <a:extLst>
              <a:ext uri="{FF2B5EF4-FFF2-40B4-BE49-F238E27FC236}">
                <a16:creationId xmlns:a16="http://schemas.microsoft.com/office/drawing/2014/main" id="{138A54C0-6A5B-3F14-1FB8-4A2125950C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8460" y="2549466"/>
            <a:ext cx="1666992" cy="162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938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88B94-E854-3994-7A28-F5A7C4F4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E9ED44-E2F6-9CDB-39B9-81E3986DF87D}"/>
              </a:ext>
            </a:extLst>
          </p:cNvPr>
          <p:cNvSpPr/>
          <p:nvPr/>
        </p:nvSpPr>
        <p:spPr>
          <a:xfrm>
            <a:off x="906426" y="1364132"/>
            <a:ext cx="2338658" cy="7635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+mj-lt"/>
              </a:rPr>
              <a:t>Dataset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82C00A-8073-0963-5BB0-D0405297BE91}"/>
              </a:ext>
            </a:extLst>
          </p:cNvPr>
          <p:cNvSpPr/>
          <p:nvPr/>
        </p:nvSpPr>
        <p:spPr>
          <a:xfrm>
            <a:off x="8685965" y="1353376"/>
            <a:ext cx="2827032" cy="7635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latin typeface="+mj-lt"/>
              </a:rPr>
              <a:t>Output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35FEF3-3F24-0992-DBE9-D9610BF66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52" y="390513"/>
            <a:ext cx="10212149" cy="62963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accent2"/>
                </a:solidFill>
              </a:rPr>
              <a:t>How does AI work?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911BE4-7C57-68ED-0AA1-562710D9A033}"/>
              </a:ext>
            </a:extLst>
          </p:cNvPr>
          <p:cNvSpPr/>
          <p:nvPr/>
        </p:nvSpPr>
        <p:spPr>
          <a:xfrm>
            <a:off x="4649211" y="1100844"/>
            <a:ext cx="2372970" cy="12236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/>
              <a:t>Learning Algorithm</a:t>
            </a: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01783713-8CAB-687C-C600-B4DAF500AC41}"/>
              </a:ext>
            </a:extLst>
          </p:cNvPr>
          <p:cNvSpPr/>
          <p:nvPr/>
        </p:nvSpPr>
        <p:spPr>
          <a:xfrm rot="5400000">
            <a:off x="3775495" y="1360815"/>
            <a:ext cx="455403" cy="265622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CE37113E-B63E-C615-5955-D68159C2D26A}"/>
              </a:ext>
            </a:extLst>
          </p:cNvPr>
          <p:cNvSpPr/>
          <p:nvPr/>
        </p:nvSpPr>
        <p:spPr>
          <a:xfrm rot="5400000">
            <a:off x="7197306" y="1346437"/>
            <a:ext cx="455403" cy="265622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631AE9-F296-478B-D520-0869265A89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02" r="-470" b="54873"/>
          <a:stretch>
            <a:fillRect/>
          </a:stretch>
        </p:blipFill>
        <p:spPr>
          <a:xfrm>
            <a:off x="6832632" y="2444150"/>
            <a:ext cx="5025338" cy="4143475"/>
          </a:xfrm>
          <a:prstGeom prst="rect">
            <a:avLst/>
          </a:prstGeom>
        </p:spPr>
      </p:pic>
      <p:pic>
        <p:nvPicPr>
          <p:cNvPr id="12" name="Picture 11" descr="ChatGPT Edu | AI at W&amp;M | William &amp; Mary">
            <a:extLst>
              <a:ext uri="{FF2B5EF4-FFF2-40B4-BE49-F238E27FC236}">
                <a16:creationId xmlns:a16="http://schemas.microsoft.com/office/drawing/2014/main" id="{3FEEE9FE-29D7-C3C4-3C67-F64588B44C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31" t="17378" r="831" b="18519"/>
          <a:stretch>
            <a:fillRect/>
          </a:stretch>
        </p:blipFill>
        <p:spPr>
          <a:xfrm>
            <a:off x="7371002" y="3818704"/>
            <a:ext cx="2714553" cy="989157"/>
          </a:xfrm>
          <a:prstGeom prst="rect">
            <a:avLst/>
          </a:prstGeom>
        </p:spPr>
      </p:pic>
      <p:pic>
        <p:nvPicPr>
          <p:cNvPr id="21" name="Graphic 20" descr="Internet with solid fill">
            <a:extLst>
              <a:ext uri="{FF2B5EF4-FFF2-40B4-BE49-F238E27FC236}">
                <a16:creationId xmlns:a16="http://schemas.microsoft.com/office/drawing/2014/main" id="{972BB911-EE81-2B51-9025-BD3512D136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504" y="4147727"/>
            <a:ext cx="1939807" cy="1930400"/>
          </a:xfrm>
          <a:prstGeom prst="rect">
            <a:avLst/>
          </a:prstGeom>
        </p:spPr>
      </p:pic>
      <p:pic>
        <p:nvPicPr>
          <p:cNvPr id="22" name="Graphic 21" descr="Chat with solid fill">
            <a:extLst>
              <a:ext uri="{FF2B5EF4-FFF2-40B4-BE49-F238E27FC236}">
                <a16:creationId xmlns:a16="http://schemas.microsoft.com/office/drawing/2014/main" id="{F355EBBE-0761-0296-9AF2-CDF72B453E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92565" y="4055416"/>
            <a:ext cx="1949214" cy="2109139"/>
          </a:xfrm>
          <a:prstGeom prst="rect">
            <a:avLst/>
          </a:prstGeom>
        </p:spPr>
      </p:pic>
      <p:pic>
        <p:nvPicPr>
          <p:cNvPr id="23" name="Graphic 22" descr="Books with solid fill">
            <a:extLst>
              <a:ext uri="{FF2B5EF4-FFF2-40B4-BE49-F238E27FC236}">
                <a16:creationId xmlns:a16="http://schemas.microsoft.com/office/drawing/2014/main" id="{4D632049-872A-2419-535E-C37CDE6630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5143" y="2429699"/>
            <a:ext cx="1666992" cy="1629363"/>
          </a:xfrm>
          <a:prstGeom prst="rect">
            <a:avLst/>
          </a:prstGeom>
        </p:spPr>
      </p:pic>
      <p:pic>
        <p:nvPicPr>
          <p:cNvPr id="24" name="Graphic 23" descr="Document with solid fill">
            <a:extLst>
              <a:ext uri="{FF2B5EF4-FFF2-40B4-BE49-F238E27FC236}">
                <a16:creationId xmlns:a16="http://schemas.microsoft.com/office/drawing/2014/main" id="{BA8ADA34-3471-2759-D1B8-1575214501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94282" y="2294467"/>
            <a:ext cx="1657585" cy="1629363"/>
          </a:xfrm>
          <a:prstGeom prst="rect">
            <a:avLst/>
          </a:prstGeom>
        </p:spPr>
      </p:pic>
      <p:sp>
        <p:nvSpPr>
          <p:cNvPr id="26" name="Arrow: Bent 25">
            <a:extLst>
              <a:ext uri="{FF2B5EF4-FFF2-40B4-BE49-F238E27FC236}">
                <a16:creationId xmlns:a16="http://schemas.microsoft.com/office/drawing/2014/main" id="{D36E6ABD-E070-26F6-3450-A2CDBC2FB4C3}"/>
              </a:ext>
            </a:extLst>
          </p:cNvPr>
          <p:cNvSpPr/>
          <p:nvPr/>
        </p:nvSpPr>
        <p:spPr>
          <a:xfrm rot="13680000">
            <a:off x="4620787" y="3093863"/>
            <a:ext cx="1697247" cy="1740380"/>
          </a:xfrm>
          <a:prstGeom prst="ben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74" name="Picture 2" descr="A.I.'s impact on nursing and health care | National Nurses United">
            <a:extLst>
              <a:ext uri="{FF2B5EF4-FFF2-40B4-BE49-F238E27FC236}">
                <a16:creationId xmlns:a16="http://schemas.microsoft.com/office/drawing/2014/main" id="{A851A4D3-831C-2F7D-5FC2-ACBAF820D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133250"/>
            <a:ext cx="9525000" cy="4991100"/>
          </a:xfrm>
          <a:prstGeom prst="rect">
            <a:avLst/>
          </a:prstGeom>
          <a:noFill/>
          <a:ln w="4572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B57F74-EEF3-C664-9CD1-8B31916C9B6F}"/>
              </a:ext>
            </a:extLst>
          </p:cNvPr>
          <p:cNvSpPr txBox="1"/>
          <p:nvPr/>
        </p:nvSpPr>
        <p:spPr>
          <a:xfrm>
            <a:off x="4279547" y="1217703"/>
            <a:ext cx="3632906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>
                <a:solidFill>
                  <a:srgbClr val="FFFFFF"/>
                </a:solidFill>
                <a:latin typeface="Avenir Next LT Pro"/>
              </a:rPr>
              <a:t>Automation Bias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48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896C372-05B2-88ED-F317-0848B08264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391594"/>
              </p:ext>
            </p:extLst>
          </p:nvPr>
        </p:nvGraphicFramePr>
        <p:xfrm>
          <a:off x="601661" y="2653301"/>
          <a:ext cx="10988677" cy="3371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07B0A7-24E5-F6F3-B0A3-2ABFDA7A2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66DC2-352A-374F-B626-D36C23FA20B3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561047-D280-E963-C9C7-01802E1BC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B6EE43-4E79-DA67-DC41-F4A8EA18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smtClean="0"/>
              <a:t>22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2284347-FE11-158A-0ABA-E2E8EB5B8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746" y="748097"/>
            <a:ext cx="9810376" cy="1659404"/>
          </a:xfrm>
        </p:spPr>
        <p:txBody>
          <a:bodyPr/>
          <a:lstStyle/>
          <a:p>
            <a:r>
              <a:rPr lang="en-US" dirty="0"/>
              <a:t>What are Potential Harms?</a:t>
            </a:r>
          </a:p>
        </p:txBody>
      </p:sp>
      <p:pic>
        <p:nvPicPr>
          <p:cNvPr id="9" name="Graphic 8" descr="Users with solid fill">
            <a:extLst>
              <a:ext uri="{FF2B5EF4-FFF2-40B4-BE49-F238E27FC236}">
                <a16:creationId xmlns:a16="http://schemas.microsoft.com/office/drawing/2014/main" id="{D2EBB8DD-7C78-DF4C-FF06-E54D3675AF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35393" y="1683617"/>
            <a:ext cx="1119654" cy="1119654"/>
          </a:xfrm>
          <a:prstGeom prst="rect">
            <a:avLst/>
          </a:prstGeom>
        </p:spPr>
      </p:pic>
      <p:pic>
        <p:nvPicPr>
          <p:cNvPr id="11" name="Graphic 10" descr="Female Profile with solid fill">
            <a:extLst>
              <a:ext uri="{FF2B5EF4-FFF2-40B4-BE49-F238E27FC236}">
                <a16:creationId xmlns:a16="http://schemas.microsoft.com/office/drawing/2014/main" id="{A4C13DCD-8DA3-DECE-EC48-E2124D4A71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58749" y="1683617"/>
            <a:ext cx="914400" cy="914400"/>
          </a:xfrm>
          <a:prstGeom prst="rect">
            <a:avLst/>
          </a:prstGeom>
        </p:spPr>
      </p:pic>
      <p:pic>
        <p:nvPicPr>
          <p:cNvPr id="13" name="Graphic 12" descr="Building with solid fill">
            <a:extLst>
              <a:ext uri="{FF2B5EF4-FFF2-40B4-BE49-F238E27FC236}">
                <a16:creationId xmlns:a16="http://schemas.microsoft.com/office/drawing/2014/main" id="{6A27D290-BCB5-8924-591A-6379D28754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17291" y="1683617"/>
            <a:ext cx="914400" cy="914400"/>
          </a:xfrm>
          <a:prstGeom prst="rect">
            <a:avLst/>
          </a:prstGeom>
        </p:spPr>
      </p:pic>
      <p:pic>
        <p:nvPicPr>
          <p:cNvPr id="15" name="Graphic 14" descr="Earth Globe - Asia with solid fill">
            <a:extLst>
              <a:ext uri="{FF2B5EF4-FFF2-40B4-BE49-F238E27FC236}">
                <a16:creationId xmlns:a16="http://schemas.microsoft.com/office/drawing/2014/main" id="{A1991B0A-D70F-C506-97EF-AAC4B9A388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60854" y="17389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5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51E9D6C-58C7-0E4D-8B95-61F447E57D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752C68E-4F13-AB44-9A45-0A909E1333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FD5DB8E-1A5E-354B-9793-5CFCC30685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398F28A-9332-254E-846F-AF75A494F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38B6E32-5770-3040-BE3F-277C727576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C95923D-352D-614D-A5C2-AA86135BDF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61871D6-6646-A944-BFBB-CB37D68BC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79032A-3F6E-3847-91DE-49021F738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07DC0B5-068D-B0FE-9ADB-0DC32DB57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247534"/>
              </p:ext>
            </p:extLst>
          </p:nvPr>
        </p:nvGraphicFramePr>
        <p:xfrm>
          <a:off x="514315" y="1450975"/>
          <a:ext cx="11155363" cy="395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157DDD-D472-D37D-1712-EEA6DC08D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468EC-9409-BA4B-8559-FCA764F3C079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13CF4A-A88E-52DC-8CB4-F8CA14D93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77883-ACE5-285E-B61D-087AF9A90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smtClean="0"/>
              <a:t>23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2423A86-D990-458A-345A-2E25D0582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AI being Reimagined?</a:t>
            </a:r>
          </a:p>
        </p:txBody>
      </p:sp>
    </p:spTree>
    <p:extLst>
      <p:ext uri="{BB962C8B-B14F-4D97-AF65-F5344CB8AC3E}">
        <p14:creationId xmlns:p14="http://schemas.microsoft.com/office/powerpoint/2010/main" val="164391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5289008-AF2B-C149-8965-B71FFB88C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02D40F3-4151-6A4A-BC46-60B931A511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70CB82F-04AF-024D-9ECC-D9BB94F94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922D7AD-EBAA-F342-9451-384BE6CCEC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3A60F4F-517E-C440-BB93-5FA94D0E47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BB0A1AA-40BF-9D45-A828-624138962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9C56901-16B9-1041-B5D4-6FE7804D6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84673F6-B775-D847-9303-50EE2070D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ADEF0-9A60-EAE3-5886-3F0BC9201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86" y="447675"/>
            <a:ext cx="10939627" cy="1233488"/>
          </a:xfrm>
        </p:spPr>
        <p:txBody>
          <a:bodyPr>
            <a:normAutofit/>
          </a:bodyPr>
          <a:lstStyle/>
          <a:p>
            <a:r>
              <a:rPr lang="en-US" sz="3600" dirty="0"/>
              <a:t>How do you use AI responsibly?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E2CDF76-B19D-D385-141B-8E2AE5CD7AE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1" y="2552923"/>
            <a:ext cx="3549514" cy="3405225"/>
          </a:xfr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995ABB-E58E-2B3F-CF0F-7368F6F97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E5E-593D-5E4D-9B0F-49CF25167732}" type="datetime1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D3F22A-2868-8BF1-448F-8CC82D0EA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3FF0F-AB2A-0810-FB99-E97C9712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smtClean="0"/>
              <a:t>24</a:t>
            </a:fld>
            <a:endParaRPr lang="en-US"/>
          </a:p>
        </p:txBody>
      </p:sp>
      <p:pic>
        <p:nvPicPr>
          <p:cNvPr id="2050" name="Picture 2" descr="Nonprofit AI Policy Builder – Fast Forward">
            <a:extLst>
              <a:ext uri="{FF2B5EF4-FFF2-40B4-BE49-F238E27FC236}">
                <a16:creationId xmlns:a16="http://schemas.microsoft.com/office/drawing/2014/main" id="{0F0DC9CF-318E-87C9-1561-A2F17FD092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4" t="18860" r="33997" b="18855"/>
          <a:stretch>
            <a:fillRect/>
          </a:stretch>
        </p:blipFill>
        <p:spPr bwMode="auto">
          <a:xfrm>
            <a:off x="4527879" y="2626233"/>
            <a:ext cx="3137803" cy="314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EDEE0251-6D1C-8A45-6B51-5F0E3D9D6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13" y="2582443"/>
            <a:ext cx="2660203" cy="3468210"/>
          </a:xfrm>
          <a:prstGeom prst="rect">
            <a:avLst/>
          </a:prstGeom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6D8C6A1-9BE6-7FF0-3357-371F3EE71F97}"/>
              </a:ext>
            </a:extLst>
          </p:cNvPr>
          <p:cNvSpPr/>
          <p:nvPr/>
        </p:nvSpPr>
        <p:spPr>
          <a:xfrm>
            <a:off x="561065" y="1075765"/>
            <a:ext cx="3592285" cy="507970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7C839CDE-4523-B1EF-E13F-70AD0E032C33}"/>
              </a:ext>
            </a:extLst>
          </p:cNvPr>
          <p:cNvSpPr/>
          <p:nvPr/>
        </p:nvSpPr>
        <p:spPr>
          <a:xfrm>
            <a:off x="561065" y="1075765"/>
            <a:ext cx="3592285" cy="1401858"/>
          </a:xfrm>
          <a:prstGeom prst="round2SameRect">
            <a:avLst>
              <a:gd name="adj1" fmla="val 41047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+mj-lt"/>
              </a:rPr>
              <a:t>Personal Use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57ED3955-D323-DDBC-17FA-5707E38BA330}"/>
              </a:ext>
            </a:extLst>
          </p:cNvPr>
          <p:cNvSpPr/>
          <p:nvPr/>
        </p:nvSpPr>
        <p:spPr>
          <a:xfrm>
            <a:off x="4322336" y="1058940"/>
            <a:ext cx="3592285" cy="5079708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 Same Side Corner Rectangle 25">
            <a:extLst>
              <a:ext uri="{FF2B5EF4-FFF2-40B4-BE49-F238E27FC236}">
                <a16:creationId xmlns:a16="http://schemas.microsoft.com/office/drawing/2014/main" id="{73FCC131-383B-B2E4-D642-ABEF87B53206}"/>
              </a:ext>
            </a:extLst>
          </p:cNvPr>
          <p:cNvSpPr/>
          <p:nvPr/>
        </p:nvSpPr>
        <p:spPr>
          <a:xfrm>
            <a:off x="4322336" y="1058940"/>
            <a:ext cx="3592285" cy="1401858"/>
          </a:xfrm>
          <a:prstGeom prst="round2SameRect">
            <a:avLst>
              <a:gd name="adj1" fmla="val 41047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+mj-lt"/>
              </a:rPr>
              <a:t>Organization Policy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355A15E9-68E2-104A-1895-ED45A5285635}"/>
              </a:ext>
            </a:extLst>
          </p:cNvPr>
          <p:cNvSpPr/>
          <p:nvPr/>
        </p:nvSpPr>
        <p:spPr>
          <a:xfrm>
            <a:off x="8077393" y="1075765"/>
            <a:ext cx="3592285" cy="5079708"/>
          </a:xfrm>
          <a:prstGeom prst="round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 Same Side Corner Rectangle 27">
            <a:extLst>
              <a:ext uri="{FF2B5EF4-FFF2-40B4-BE49-F238E27FC236}">
                <a16:creationId xmlns:a16="http://schemas.microsoft.com/office/drawing/2014/main" id="{363D97D8-DB11-4494-47BC-EBF50DB8FA83}"/>
              </a:ext>
            </a:extLst>
          </p:cNvPr>
          <p:cNvSpPr/>
          <p:nvPr/>
        </p:nvSpPr>
        <p:spPr>
          <a:xfrm>
            <a:off x="8077393" y="1075765"/>
            <a:ext cx="3592285" cy="1401858"/>
          </a:xfrm>
          <a:prstGeom prst="round2SameRect">
            <a:avLst>
              <a:gd name="adj1" fmla="val 42326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+mj-lt"/>
              </a:rPr>
              <a:t>AI Selection &amp; Development</a:t>
            </a:r>
          </a:p>
        </p:txBody>
      </p:sp>
    </p:spTree>
    <p:extLst>
      <p:ext uri="{BB962C8B-B14F-4D97-AF65-F5344CB8AC3E}">
        <p14:creationId xmlns:p14="http://schemas.microsoft.com/office/powerpoint/2010/main" val="263465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62F33-0369-23CD-DCE3-A60019B72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3080"/>
            <a:ext cx="10240903" cy="1233488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10910-667C-98FF-BE63-709EE1D4C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56123"/>
            <a:ext cx="10240903" cy="3956179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2800" dirty="0">
                <a:latin typeface="Avenir Next LT Pro"/>
                <a:ea typeface="+mn-lt"/>
                <a:cs typeface="+mn-lt"/>
              </a:rPr>
              <a:t>If you had a magic wand, what would you like to see AI be able to do to support or expand your communities of care? </a:t>
            </a:r>
            <a:endParaRPr lang="en-US" sz="2800" dirty="0">
              <a:latin typeface="Avenir Next LT Pro"/>
            </a:endParaRPr>
          </a:p>
          <a:p>
            <a:r>
              <a:rPr lang="en-US" sz="2800" dirty="0">
                <a:latin typeface="Avenir Next LT Pro"/>
                <a:ea typeface="+mn-lt"/>
                <a:cs typeface="+mn-lt"/>
              </a:rPr>
              <a:t>What would need to be changed about how AI is for it to advance care?</a:t>
            </a:r>
          </a:p>
          <a:p>
            <a:r>
              <a:rPr lang="en-US" sz="2800" dirty="0">
                <a:latin typeface="Avenir Next LT Pro"/>
                <a:ea typeface="+mn-lt"/>
                <a:cs typeface="+mn-lt"/>
              </a:rPr>
              <a:t>Are there any areas you would definitely (or definitely not) want AI to be involved? </a:t>
            </a:r>
          </a:p>
          <a:p>
            <a:endParaRPr lang="en-US" sz="2800" dirty="0">
              <a:latin typeface="Avenir Next LT Pro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9992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35ADB-2E4D-A16A-4AFF-F8B2E40F3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Care Futures</a:t>
            </a:r>
          </a:p>
        </p:txBody>
      </p:sp>
    </p:spTree>
    <p:extLst>
      <p:ext uri="{BB962C8B-B14F-4D97-AF65-F5344CB8AC3E}">
        <p14:creationId xmlns:p14="http://schemas.microsoft.com/office/powerpoint/2010/main" val="1031653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95E5B-B105-CD7B-C7E1-3F1A03C3E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C13FF-7F31-9ABD-28B1-A2DF253F0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accent4"/>
                </a:solidFill>
              </a:rPr>
              <a:t>Care mapping activity</a:t>
            </a:r>
          </a:p>
        </p:txBody>
      </p:sp>
      <p:pic>
        <p:nvPicPr>
          <p:cNvPr id="9" name="Picture 8" descr="Google Lat Long: Try these new Google Maps voice commands on your next road  trip">
            <a:extLst>
              <a:ext uri="{FF2B5EF4-FFF2-40B4-BE49-F238E27FC236}">
                <a16:creationId xmlns:a16="http://schemas.microsoft.com/office/drawing/2014/main" id="{257445A2-32B5-C712-90FF-6C3FADBFEF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74" t="15460" r="14474" b="19476"/>
          <a:stretch>
            <a:fillRect/>
          </a:stretch>
        </p:blipFill>
        <p:spPr>
          <a:xfrm>
            <a:off x="679500" y="1409700"/>
            <a:ext cx="1891215" cy="3000372"/>
          </a:xfrm>
          <a:prstGeom prst="rect">
            <a:avLst/>
          </a:prstGeom>
        </p:spPr>
      </p:pic>
      <p:pic>
        <p:nvPicPr>
          <p:cNvPr id="10" name="Picture 9" descr="Facebook Just Pushed Its Facial Recognition Into a Creepy New Future :  ScienceAlert">
            <a:extLst>
              <a:ext uri="{FF2B5EF4-FFF2-40B4-BE49-F238E27FC236}">
                <a16:creationId xmlns:a16="http://schemas.microsoft.com/office/drawing/2014/main" id="{3E49AAE8-B021-C386-8F82-D630D3BBD2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22" t="4425" r="463" b="-295"/>
          <a:stretch>
            <a:fillRect/>
          </a:stretch>
        </p:blipFill>
        <p:spPr>
          <a:xfrm>
            <a:off x="3513968" y="1442303"/>
            <a:ext cx="1924361" cy="3000372"/>
          </a:xfrm>
          <a:prstGeom prst="rect">
            <a:avLst/>
          </a:prstGeom>
        </p:spPr>
      </p:pic>
      <p:pic>
        <p:nvPicPr>
          <p:cNvPr id="1030" name="Picture 6" descr="Chatgpt preserves original photo without overprompting">
            <a:extLst>
              <a:ext uri="{FF2B5EF4-FFF2-40B4-BE49-F238E27FC236}">
                <a16:creationId xmlns:a16="http://schemas.microsoft.com/office/drawing/2014/main" id="{5A016965-232B-8B1F-08C5-6FDE758EA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356" y="1215685"/>
            <a:ext cx="2046144" cy="345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98D68D-AC31-30EA-710E-8369B2322D81}"/>
              </a:ext>
            </a:extLst>
          </p:cNvPr>
          <p:cNvSpPr txBox="1"/>
          <p:nvPr/>
        </p:nvSpPr>
        <p:spPr>
          <a:xfrm>
            <a:off x="573722" y="4762500"/>
            <a:ext cx="17927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Estimate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Forecast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Compare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146C30-389E-5B42-1785-BFDB1DB9CEBD}"/>
              </a:ext>
            </a:extLst>
          </p:cNvPr>
          <p:cNvSpPr txBox="1"/>
          <p:nvPr/>
        </p:nvSpPr>
        <p:spPr>
          <a:xfrm>
            <a:off x="3513968" y="4762499"/>
            <a:ext cx="15215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Detect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Identify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131C56-E599-AB6B-A63D-65A7B90CE8BB}"/>
              </a:ext>
            </a:extLst>
          </p:cNvPr>
          <p:cNvSpPr txBox="1"/>
          <p:nvPr/>
        </p:nvSpPr>
        <p:spPr>
          <a:xfrm>
            <a:off x="6381583" y="4762499"/>
            <a:ext cx="17888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Discover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Generate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9BAA7E-4D57-D81A-E727-719573B15A39}"/>
              </a:ext>
            </a:extLst>
          </p:cNvPr>
          <p:cNvSpPr txBox="1"/>
          <p:nvPr/>
        </p:nvSpPr>
        <p:spPr>
          <a:xfrm>
            <a:off x="9787849" y="4762499"/>
            <a:ext cx="18700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Transform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Dialogue</a:t>
            </a:r>
          </a:p>
        </p:txBody>
      </p:sp>
      <p:pic>
        <p:nvPicPr>
          <p:cNvPr id="1032" name="Picture 8" descr="Thanks!&quot;: Gmail app adds suggested email responses">
            <a:extLst>
              <a:ext uri="{FF2B5EF4-FFF2-40B4-BE49-F238E27FC236}">
                <a16:creationId xmlns:a16="http://schemas.microsoft.com/office/drawing/2014/main" id="{43156250-B70C-E413-3FBD-424E86921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5" r="2015"/>
          <a:stretch>
            <a:fillRect/>
          </a:stretch>
        </p:blipFill>
        <p:spPr bwMode="auto">
          <a:xfrm>
            <a:off x="6381583" y="1409699"/>
            <a:ext cx="2463012" cy="299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00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3459-7D2E-1B41-0FE2-5CD703272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3080"/>
            <a:ext cx="10240903" cy="1233488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09E2A7-705C-E6D3-3FDC-0485520D9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 lnSpcReduction="10000"/>
          </a:bodyPr>
          <a:lstStyle/>
          <a:p>
            <a:r>
              <a:rPr lang="en-US" sz="3600" dirty="0">
                <a:latin typeface="Avenir Next LT Pro"/>
              </a:rPr>
              <a:t>If you had a magic wand, what would you like to see AI be able to do to support or expand your communities of care?</a:t>
            </a:r>
          </a:p>
          <a:p>
            <a:r>
              <a:rPr lang="en-US" sz="3600" dirty="0">
                <a:latin typeface="Avenir Next LT Pro"/>
              </a:rPr>
              <a:t>Are there any areas you feel like you would definitely (or definitely </a:t>
            </a:r>
            <a:r>
              <a:rPr lang="en-US" sz="3600" i="1" dirty="0">
                <a:latin typeface="Avenir Next LT Pro"/>
              </a:rPr>
              <a:t>not</a:t>
            </a:r>
            <a:r>
              <a:rPr lang="en-US" sz="3600" dirty="0">
                <a:latin typeface="Avenir Next LT Pro"/>
              </a:rPr>
              <a:t>) want AI to be involved?</a:t>
            </a:r>
          </a:p>
          <a:p>
            <a:endParaRPr lang="en-US" sz="3600" dirty="0">
              <a:latin typeface="Avenir Next LT Pro"/>
            </a:endParaRPr>
          </a:p>
          <a:p>
            <a:endParaRPr lang="en-US" sz="3600" dirty="0">
              <a:latin typeface="Avenir Next LT Pro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0AA611-4E2F-580B-F18F-0F8677417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93A8-8FA6-4EDD-B0A6-DF571822FF89}" type="datetime1">
              <a:rPr lang="en-US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7E683-ABAD-77B1-AC8C-F1698684B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B26BD-A6AB-C813-5FD9-D974CB144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02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8E69C-B936-2195-E8AF-61B18E714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BAF6C-8130-69F5-F352-84BF98D9C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19" y="481012"/>
            <a:ext cx="10240903" cy="1233488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Had fun? Join us again!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6014B-B283-3CB2-08B0-8ECA82477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968" y="1403626"/>
            <a:ext cx="11071459" cy="476483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latin typeface="Avenir Next LT Pro"/>
              </a:rPr>
              <a:t>This is an introduction and preview for our </a:t>
            </a:r>
            <a:br>
              <a:rPr lang="en-US" sz="2800" dirty="0">
                <a:latin typeface="Avenir Next LT Pro"/>
              </a:rPr>
            </a:br>
            <a:r>
              <a:rPr lang="en-US" sz="2800" dirty="0">
                <a:latin typeface="Avenir Next LT Pro"/>
              </a:rPr>
              <a:t>series of workshops on care and AI.</a:t>
            </a:r>
          </a:p>
          <a:p>
            <a:r>
              <a:rPr lang="en-US" sz="2800" dirty="0">
                <a:latin typeface="Avenir Next LT Pro"/>
              </a:rPr>
              <a:t>We are looking to recruit:</a:t>
            </a:r>
          </a:p>
          <a:p>
            <a:pPr lvl="1"/>
            <a:r>
              <a:rPr lang="en-US" sz="2400" dirty="0">
                <a:latin typeface="Avenir Next LT Pro"/>
              </a:rPr>
              <a:t>People who receive care (e.g., older adults, people with disabilities)</a:t>
            </a:r>
          </a:p>
          <a:p>
            <a:pPr lvl="1"/>
            <a:r>
              <a:rPr lang="en-US" sz="2400" dirty="0">
                <a:latin typeface="Avenir Next LT Pro"/>
              </a:rPr>
              <a:t>People who give care (e.g., direct support professionals)</a:t>
            </a:r>
          </a:p>
          <a:p>
            <a:pPr lvl="1"/>
            <a:r>
              <a:rPr lang="en-US" sz="2400" dirty="0">
                <a:latin typeface="Avenir Next LT Pro"/>
              </a:rPr>
              <a:t>Organizations/agencies that coordinate care</a:t>
            </a:r>
          </a:p>
          <a:p>
            <a:r>
              <a:rPr lang="en-US" sz="2800" dirty="0">
                <a:latin typeface="Avenir Next LT Pro"/>
              </a:rPr>
              <a:t>Participants will be compensated $100!</a:t>
            </a:r>
          </a:p>
          <a:p>
            <a:pPr lvl="1"/>
            <a:r>
              <a:rPr lang="en-US" sz="2400" dirty="0">
                <a:latin typeface="Avenir Next LT Pro"/>
              </a:rPr>
              <a:t>You can also participate in other Community of Care activities and be compensated up to 3 times.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64745B-A101-99BF-8613-A57279FF1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71"/>
          <a:stretch>
            <a:fillRect/>
          </a:stretch>
        </p:blipFill>
        <p:spPr>
          <a:xfrm>
            <a:off x="8909049" y="302800"/>
            <a:ext cx="2752632" cy="282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79765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VTI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GradientRiseVTI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GradientRis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13C68A69-E745-489A-84EC-B7BCE4AA380B}" vid="{9CF7857A-9412-4E45-AB0D-6EAA5A7DC4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C72C77EE0F954C8D5D00746E53AD24" ma:contentTypeVersion="16" ma:contentTypeDescription="Create a new document." ma:contentTypeScope="" ma:versionID="596d82be994cb7f436810ba0357ecba3">
  <xsd:schema xmlns:xsd="http://www.w3.org/2001/XMLSchema" xmlns:xs="http://www.w3.org/2001/XMLSchema" xmlns:p="http://schemas.microsoft.com/office/2006/metadata/properties" xmlns:ns2="726fc28a-e33e-464f-86b4-f346c3f1feca" xmlns:ns3="ab5ad5df-cae6-4ae9-9dd3-da17ebb01dd7" targetNamespace="http://schemas.microsoft.com/office/2006/metadata/properties" ma:root="true" ma:fieldsID="1269d4990ea29160d667ccdaa52f7ea1" ns2:_="" ns3:_="">
    <xsd:import namespace="726fc28a-e33e-464f-86b4-f346c3f1feca"/>
    <xsd:import namespace="ab5ad5df-cae6-4ae9-9dd3-da17ebb01d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6fc28a-e33e-464f-86b4-f346c3f1fe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188a3d1-4a74-4b86-8fd8-1df873d70d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ad5df-cae6-4ae9-9dd3-da17ebb01dd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465430e-b2dc-4bcb-b9fc-88b37082bf2e}" ma:internalName="TaxCatchAll" ma:showField="CatchAllData" ma:web="ab5ad5df-cae6-4ae9-9dd3-da17ebb01d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b5ad5df-cae6-4ae9-9dd3-da17ebb01dd7" xsi:nil="true"/>
    <lcf76f155ced4ddcb4097134ff3c332f xmlns="726fc28a-e33e-464f-86b4-f346c3f1fec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40352A9-FC01-4D83-B7EE-17D772F95321}"/>
</file>

<file path=customXml/itemProps2.xml><?xml version="1.0" encoding="utf-8"?>
<ds:datastoreItem xmlns:ds="http://schemas.openxmlformats.org/officeDocument/2006/customXml" ds:itemID="{7B438200-CE92-4FDB-96D8-BDAB77B4F573}"/>
</file>

<file path=customXml/itemProps3.xml><?xml version="1.0" encoding="utf-8"?>
<ds:datastoreItem xmlns:ds="http://schemas.openxmlformats.org/officeDocument/2006/customXml" ds:itemID="{74D569F8-6024-483E-BCB3-B7010CD09974}"/>
</file>

<file path=docProps/app.xml><?xml version="1.0" encoding="utf-8"?>
<Properties xmlns="http://schemas.openxmlformats.org/officeDocument/2006/extended-properties" xmlns:vt="http://schemas.openxmlformats.org/officeDocument/2006/docPropsVTypes">
  <TotalTime>16271</TotalTime>
  <Words>1072</Words>
  <Application>Microsoft Office PowerPoint</Application>
  <PresentationFormat>Widescreen</PresentationFormat>
  <Paragraphs>236</Paragraphs>
  <Slides>29</Slides>
  <Notes>26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Avenir Next LT Pro</vt:lpstr>
      <vt:lpstr>Avenir Next LT Pro Light</vt:lpstr>
      <vt:lpstr>Calibri</vt:lpstr>
      <vt:lpstr>GradientRiseVTI</vt:lpstr>
      <vt:lpstr>Ai and Care Design Workshop: Co-Creating Transformative Futures</vt:lpstr>
      <vt:lpstr>Workshop goals</vt:lpstr>
      <vt:lpstr>Workshop Follow-up</vt:lpstr>
      <vt:lpstr>Workshop Outline</vt:lpstr>
      <vt:lpstr>Care Present</vt:lpstr>
      <vt:lpstr>Care Mapping Activity</vt:lpstr>
      <vt:lpstr>Support Needs Reflection</vt:lpstr>
      <vt:lpstr>Support Needs Reflection</vt:lpstr>
      <vt:lpstr>Discussion</vt:lpstr>
      <vt:lpstr>About AI</vt:lpstr>
      <vt:lpstr>Discussion</vt:lpstr>
      <vt:lpstr>What is AI?</vt:lpstr>
      <vt:lpstr>What is AI?</vt:lpstr>
      <vt:lpstr>What can AI do?</vt:lpstr>
      <vt:lpstr>What Can’t AI do?</vt:lpstr>
      <vt:lpstr>How does AI work?</vt:lpstr>
      <vt:lpstr>How does AI work?</vt:lpstr>
      <vt:lpstr>How does AI work?</vt:lpstr>
      <vt:lpstr>How does AI work?</vt:lpstr>
      <vt:lpstr>How does AI work?</vt:lpstr>
      <vt:lpstr>How does AI work?</vt:lpstr>
      <vt:lpstr>What are Potential Harms?</vt:lpstr>
      <vt:lpstr>How is AI being Reimagined?</vt:lpstr>
      <vt:lpstr>How do you use AI responsibly?</vt:lpstr>
      <vt:lpstr>Discussion</vt:lpstr>
      <vt:lpstr>Care Futures</vt:lpstr>
      <vt:lpstr>Care mapping activity</vt:lpstr>
      <vt:lpstr>Discussion</vt:lpstr>
      <vt:lpstr>Had fun? Join us again!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Cooperative AI Brainstorming Workshop</dc:title>
  <dc:creator>Tracy LeBlanc</dc:creator>
  <cp:lastModifiedBy>Tracy LeBlanc</cp:lastModifiedBy>
  <cp:revision>53</cp:revision>
  <dcterms:created xsi:type="dcterms:W3CDTF">2012-08-24T00:53:15Z</dcterms:created>
  <dcterms:modified xsi:type="dcterms:W3CDTF">2026-09-24T17:52:40Z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0x010100C1C72C77EE0F954C8D5D00746E53AD24</vt:lpwstr>
  </property>
</Properties>
</file>