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60" r:id="rId3"/>
    <p:sldId id="274" r:id="rId4"/>
    <p:sldId id="262" r:id="rId5"/>
    <p:sldId id="265" r:id="rId6"/>
    <p:sldId id="270" r:id="rId7"/>
    <p:sldId id="271" r:id="rId8"/>
    <p:sldId id="267" r:id="rId9"/>
    <p:sldId id="266" r:id="rId10"/>
    <p:sldId id="276" r:id="rId11"/>
    <p:sldId id="268" r:id="rId12"/>
    <p:sldId id="273" r:id="rId13"/>
    <p:sldId id="269" r:id="rId14"/>
    <p:sldId id="264" r:id="rId15"/>
    <p:sldId id="263"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510" autoAdjust="0"/>
  </p:normalViewPr>
  <p:slideViewPr>
    <p:cSldViewPr snapToGrid="0">
      <p:cViewPr varScale="1">
        <p:scale>
          <a:sx n="57" d="100"/>
          <a:sy n="57" d="100"/>
        </p:scale>
        <p:origin x="165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D5BA36-2DBA-8E4B-A80F-E09890FEEA54}"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65E1F8-3717-4041-B345-9C118A1FFFB2}" type="slidenum">
              <a:rPr lang="en-US" smtClean="0"/>
              <a:t>‹#›</a:t>
            </a:fld>
            <a:endParaRPr lang="en-US"/>
          </a:p>
        </p:txBody>
      </p:sp>
    </p:spTree>
    <p:extLst>
      <p:ext uri="{BB962C8B-B14F-4D97-AF65-F5344CB8AC3E}">
        <p14:creationId xmlns:p14="http://schemas.microsoft.com/office/powerpoint/2010/main" val="35072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41428-CB8E-A578-2855-B94C490AE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E3FA2-23B9-7F8B-EACD-CCC2ADDB9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4DD602-535F-A82A-9D88-68FAD32A57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726236-156C-E65A-9DB3-12145AE5C856}"/>
              </a:ext>
            </a:extLst>
          </p:cNvPr>
          <p:cNvSpPr>
            <a:spLocks noGrp="1"/>
          </p:cNvSpPr>
          <p:nvPr>
            <p:ph type="sldNum" sz="quarter" idx="5"/>
          </p:nvPr>
        </p:nvSpPr>
        <p:spPr/>
        <p:txBody>
          <a:bodyPr/>
          <a:lstStyle/>
          <a:p>
            <a:fld id="{8665E1F8-3717-4041-B345-9C118A1FFFB2}" type="slidenum">
              <a:rPr lang="en-US" smtClean="0"/>
              <a:t>2</a:t>
            </a:fld>
            <a:endParaRPr lang="en-US"/>
          </a:p>
        </p:txBody>
      </p:sp>
    </p:spTree>
    <p:extLst>
      <p:ext uri="{BB962C8B-B14F-4D97-AF65-F5344CB8AC3E}">
        <p14:creationId xmlns:p14="http://schemas.microsoft.com/office/powerpoint/2010/main" val="2082969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65E1F8-3717-4041-B345-9C118A1FFFB2}" type="slidenum">
              <a:rPr lang="en-US" smtClean="0"/>
              <a:t>3</a:t>
            </a:fld>
            <a:endParaRPr lang="en-US"/>
          </a:p>
        </p:txBody>
      </p:sp>
    </p:spTree>
    <p:extLst>
      <p:ext uri="{BB962C8B-B14F-4D97-AF65-F5344CB8AC3E}">
        <p14:creationId xmlns:p14="http://schemas.microsoft.com/office/powerpoint/2010/main" val="151752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1CE71-7FE5-C87D-C914-2F27AD5BC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7770D-5190-5720-B02F-C46D754A6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F0CFF-0CD8-5FAD-21C8-D8D02C15C0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AAC381-FC6E-D431-239F-E095FDF7D71E}"/>
              </a:ext>
            </a:extLst>
          </p:cNvPr>
          <p:cNvSpPr>
            <a:spLocks noGrp="1"/>
          </p:cNvSpPr>
          <p:nvPr>
            <p:ph type="sldNum" sz="quarter" idx="5"/>
          </p:nvPr>
        </p:nvSpPr>
        <p:spPr/>
        <p:txBody>
          <a:bodyPr/>
          <a:lstStyle/>
          <a:p>
            <a:fld id="{8665E1F8-3717-4041-B345-9C118A1FFFB2}" type="slidenum">
              <a:rPr lang="en-US" smtClean="0"/>
              <a:t>4</a:t>
            </a:fld>
            <a:endParaRPr lang="en-US"/>
          </a:p>
        </p:txBody>
      </p:sp>
    </p:spTree>
    <p:extLst>
      <p:ext uri="{BB962C8B-B14F-4D97-AF65-F5344CB8AC3E}">
        <p14:creationId xmlns:p14="http://schemas.microsoft.com/office/powerpoint/2010/main" val="2936988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D321D-006F-AC32-7F16-ED61F3D6F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C58CF-5A55-F9A0-EDE7-39767D451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F8DE3-B505-502F-B85D-30D0994CAA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15E5B8-1B74-5C0F-8A9A-FED25FA931D2}"/>
              </a:ext>
            </a:extLst>
          </p:cNvPr>
          <p:cNvSpPr>
            <a:spLocks noGrp="1"/>
          </p:cNvSpPr>
          <p:nvPr>
            <p:ph type="sldNum" sz="quarter" idx="5"/>
          </p:nvPr>
        </p:nvSpPr>
        <p:spPr/>
        <p:txBody>
          <a:bodyPr/>
          <a:lstStyle/>
          <a:p>
            <a:fld id="{8665E1F8-3717-4041-B345-9C118A1FFFB2}" type="slidenum">
              <a:rPr lang="en-US" smtClean="0"/>
              <a:t>5</a:t>
            </a:fld>
            <a:endParaRPr lang="en-US"/>
          </a:p>
        </p:txBody>
      </p:sp>
    </p:spTree>
    <p:extLst>
      <p:ext uri="{BB962C8B-B14F-4D97-AF65-F5344CB8AC3E}">
        <p14:creationId xmlns:p14="http://schemas.microsoft.com/office/powerpoint/2010/main" val="3044558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DCACA-AA11-F127-471B-CB83A8936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E0E7B-003A-D552-EB5F-071E8DF7F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403049-497E-F348-FFD5-86BEB5BA54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59154D-58F0-D289-6C91-CC9FF5A5EA33}"/>
              </a:ext>
            </a:extLst>
          </p:cNvPr>
          <p:cNvSpPr>
            <a:spLocks noGrp="1"/>
          </p:cNvSpPr>
          <p:nvPr>
            <p:ph type="sldNum" sz="quarter" idx="5"/>
          </p:nvPr>
        </p:nvSpPr>
        <p:spPr/>
        <p:txBody>
          <a:bodyPr/>
          <a:lstStyle/>
          <a:p>
            <a:fld id="{8665E1F8-3717-4041-B345-9C118A1FFFB2}" type="slidenum">
              <a:rPr lang="en-US" smtClean="0"/>
              <a:t>6</a:t>
            </a:fld>
            <a:endParaRPr lang="en-US"/>
          </a:p>
        </p:txBody>
      </p:sp>
    </p:spTree>
    <p:extLst>
      <p:ext uri="{BB962C8B-B14F-4D97-AF65-F5344CB8AC3E}">
        <p14:creationId xmlns:p14="http://schemas.microsoft.com/office/powerpoint/2010/main" val="3772777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A333D-3418-AA42-6D77-8C31ACED8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36395-7E37-4CC0-A529-EC477A0EE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E1718C-B5FF-6887-F82C-4B2D6D00BA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926024-E465-449C-D44B-4C99618E6C2C}"/>
              </a:ext>
            </a:extLst>
          </p:cNvPr>
          <p:cNvSpPr>
            <a:spLocks noGrp="1"/>
          </p:cNvSpPr>
          <p:nvPr>
            <p:ph type="sldNum" sz="quarter" idx="5"/>
          </p:nvPr>
        </p:nvSpPr>
        <p:spPr/>
        <p:txBody>
          <a:bodyPr/>
          <a:lstStyle/>
          <a:p>
            <a:fld id="{8665E1F8-3717-4041-B345-9C118A1FFFB2}" type="slidenum">
              <a:rPr lang="en-US" smtClean="0"/>
              <a:t>7</a:t>
            </a:fld>
            <a:endParaRPr lang="en-US"/>
          </a:p>
        </p:txBody>
      </p:sp>
    </p:spTree>
    <p:extLst>
      <p:ext uri="{BB962C8B-B14F-4D97-AF65-F5344CB8AC3E}">
        <p14:creationId xmlns:p14="http://schemas.microsoft.com/office/powerpoint/2010/main" val="1747554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E5CC5-5226-381F-573E-885C684A1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0F02B-2790-AE68-9874-5B91D6F70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1FB0B-D9D4-2341-8C94-E6F92FE258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2C5C1F-1053-D38F-FBB8-D43C5BD8E8EA}"/>
              </a:ext>
            </a:extLst>
          </p:cNvPr>
          <p:cNvSpPr>
            <a:spLocks noGrp="1"/>
          </p:cNvSpPr>
          <p:nvPr>
            <p:ph type="sldNum" sz="quarter" idx="5"/>
          </p:nvPr>
        </p:nvSpPr>
        <p:spPr/>
        <p:txBody>
          <a:bodyPr/>
          <a:lstStyle/>
          <a:p>
            <a:fld id="{8665E1F8-3717-4041-B345-9C118A1FFFB2}" type="slidenum">
              <a:rPr lang="en-US" smtClean="0"/>
              <a:t>9</a:t>
            </a:fld>
            <a:endParaRPr lang="en-US"/>
          </a:p>
        </p:txBody>
      </p:sp>
    </p:spTree>
    <p:extLst>
      <p:ext uri="{BB962C8B-B14F-4D97-AF65-F5344CB8AC3E}">
        <p14:creationId xmlns:p14="http://schemas.microsoft.com/office/powerpoint/2010/main" val="1620290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2C824-1673-2201-793A-918CAA888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A4561-559D-ACED-BAA0-C173DE899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ACBD1B-0472-FBD9-646C-60BE3ED061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EA4906-07A3-7657-7B1B-AF0B8E5FCA48}"/>
              </a:ext>
            </a:extLst>
          </p:cNvPr>
          <p:cNvSpPr>
            <a:spLocks noGrp="1"/>
          </p:cNvSpPr>
          <p:nvPr>
            <p:ph type="sldNum" sz="quarter" idx="5"/>
          </p:nvPr>
        </p:nvSpPr>
        <p:spPr/>
        <p:txBody>
          <a:bodyPr/>
          <a:lstStyle/>
          <a:p>
            <a:fld id="{8665E1F8-3717-4041-B345-9C118A1FFFB2}" type="slidenum">
              <a:rPr lang="en-US" smtClean="0"/>
              <a:t>10</a:t>
            </a:fld>
            <a:endParaRPr lang="en-US"/>
          </a:p>
        </p:txBody>
      </p:sp>
    </p:spTree>
    <p:extLst>
      <p:ext uri="{BB962C8B-B14F-4D97-AF65-F5344CB8AC3E}">
        <p14:creationId xmlns:p14="http://schemas.microsoft.com/office/powerpoint/2010/main" val="2244408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F6232-AD3F-12AF-C124-B871A74A02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EABB7-3C61-1B80-EA7A-6AE0F53B4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2D48B-4D88-7668-CF6E-A48D12AB00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8557A0-F1A2-B7E5-17DE-F0A5D0873DAC}"/>
              </a:ext>
            </a:extLst>
          </p:cNvPr>
          <p:cNvSpPr>
            <a:spLocks noGrp="1"/>
          </p:cNvSpPr>
          <p:nvPr>
            <p:ph type="sldNum" sz="quarter" idx="5"/>
          </p:nvPr>
        </p:nvSpPr>
        <p:spPr/>
        <p:txBody>
          <a:bodyPr/>
          <a:lstStyle/>
          <a:p>
            <a:fld id="{8665E1F8-3717-4041-B345-9C118A1FFFB2}" type="slidenum">
              <a:rPr lang="en-US" smtClean="0"/>
              <a:t>11</a:t>
            </a:fld>
            <a:endParaRPr lang="en-US"/>
          </a:p>
        </p:txBody>
      </p:sp>
    </p:spTree>
    <p:extLst>
      <p:ext uri="{BB962C8B-B14F-4D97-AF65-F5344CB8AC3E}">
        <p14:creationId xmlns:p14="http://schemas.microsoft.com/office/powerpoint/2010/main" val="4192977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8F74C-7146-1ABB-8EC3-C764E7D20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60321-19DF-3F95-C9F1-734807B1E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1242E1-659C-68FD-471E-2312B8E962E3}"/>
              </a:ext>
            </a:extLst>
          </p:cNvPr>
          <p:cNvSpPr>
            <a:spLocks noGrp="1"/>
          </p:cNvSpPr>
          <p:nvPr>
            <p:ph type="body" idx="1"/>
          </p:nvPr>
        </p:nvSpPr>
        <p:spPr/>
        <p:txBody>
          <a:bodyPr/>
          <a:lstStyle/>
          <a:p>
            <a:endParaRPr lang="en-US" spc="-50" dirty="0">
              <a:solidFill>
                <a:srgbClr val="000000"/>
              </a:solidFill>
            </a:endParaRPr>
          </a:p>
        </p:txBody>
      </p:sp>
      <p:sp>
        <p:nvSpPr>
          <p:cNvPr id="4" name="Slide Number Placeholder 3">
            <a:extLst>
              <a:ext uri="{FF2B5EF4-FFF2-40B4-BE49-F238E27FC236}">
                <a16:creationId xmlns:a16="http://schemas.microsoft.com/office/drawing/2014/main" id="{9F23568D-5EBE-D965-6551-6E8C742BB94F}"/>
              </a:ext>
            </a:extLst>
          </p:cNvPr>
          <p:cNvSpPr>
            <a:spLocks noGrp="1"/>
          </p:cNvSpPr>
          <p:nvPr>
            <p:ph type="sldNum" sz="quarter" idx="5"/>
          </p:nvPr>
        </p:nvSpPr>
        <p:spPr/>
        <p:txBody>
          <a:bodyPr/>
          <a:lstStyle/>
          <a:p>
            <a:fld id="{8665E1F8-3717-4041-B345-9C118A1FFFB2}" type="slidenum">
              <a:rPr lang="en-US" smtClean="0"/>
              <a:t>12</a:t>
            </a:fld>
            <a:endParaRPr lang="en-US"/>
          </a:p>
        </p:txBody>
      </p:sp>
    </p:spTree>
    <p:extLst>
      <p:ext uri="{BB962C8B-B14F-4D97-AF65-F5344CB8AC3E}">
        <p14:creationId xmlns:p14="http://schemas.microsoft.com/office/powerpoint/2010/main" val="3961999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95DAD-C590-D178-8DAE-807C5C61A1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280E4-9D42-2FBE-926E-0BC2F0D5E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EFC38-3AFD-72D3-448C-FBF905530F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365DA1-A8C9-911F-454E-031552AEEA94}"/>
              </a:ext>
            </a:extLst>
          </p:cNvPr>
          <p:cNvSpPr>
            <a:spLocks noGrp="1"/>
          </p:cNvSpPr>
          <p:nvPr>
            <p:ph type="sldNum" sz="quarter" idx="5"/>
          </p:nvPr>
        </p:nvSpPr>
        <p:spPr/>
        <p:txBody>
          <a:bodyPr/>
          <a:lstStyle/>
          <a:p>
            <a:fld id="{8665E1F8-3717-4041-B345-9C118A1FFFB2}" type="slidenum">
              <a:rPr lang="en-US" smtClean="0"/>
              <a:t>13</a:t>
            </a:fld>
            <a:endParaRPr lang="en-US"/>
          </a:p>
        </p:txBody>
      </p:sp>
    </p:spTree>
    <p:extLst>
      <p:ext uri="{BB962C8B-B14F-4D97-AF65-F5344CB8AC3E}">
        <p14:creationId xmlns:p14="http://schemas.microsoft.com/office/powerpoint/2010/main" val="1088470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8C7A9-BACD-4386-C25C-197BC7348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06524-A80C-C936-CBB5-B434E9473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92C7AC-5DC4-EE62-6687-A385342068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47FA6B-D1C9-0F15-5703-F0B2A0F4BE37}"/>
              </a:ext>
            </a:extLst>
          </p:cNvPr>
          <p:cNvSpPr>
            <a:spLocks noGrp="1"/>
          </p:cNvSpPr>
          <p:nvPr>
            <p:ph type="sldNum" sz="quarter" idx="5"/>
          </p:nvPr>
        </p:nvSpPr>
        <p:spPr/>
        <p:txBody>
          <a:bodyPr/>
          <a:lstStyle/>
          <a:p>
            <a:fld id="{8665E1F8-3717-4041-B345-9C118A1FFFB2}" type="slidenum">
              <a:rPr lang="en-US" smtClean="0"/>
              <a:t>14</a:t>
            </a:fld>
            <a:endParaRPr lang="en-US"/>
          </a:p>
        </p:txBody>
      </p:sp>
    </p:spTree>
    <p:extLst>
      <p:ext uri="{BB962C8B-B14F-4D97-AF65-F5344CB8AC3E}">
        <p14:creationId xmlns:p14="http://schemas.microsoft.com/office/powerpoint/2010/main" val="2101322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F2DC-9C44-CEF0-0940-A91DB869C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6134A-6C39-FC03-9D66-439EB6A8A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F1A251-D5F5-2FE9-C82A-BEBF643CCD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BA539C-9678-FD68-D7EA-1605AA1974CE}"/>
              </a:ext>
            </a:extLst>
          </p:cNvPr>
          <p:cNvSpPr>
            <a:spLocks noGrp="1"/>
          </p:cNvSpPr>
          <p:nvPr>
            <p:ph type="sldNum" sz="quarter" idx="5"/>
          </p:nvPr>
        </p:nvSpPr>
        <p:spPr/>
        <p:txBody>
          <a:bodyPr/>
          <a:lstStyle/>
          <a:p>
            <a:fld id="{8665E1F8-3717-4041-B345-9C118A1FFFB2}" type="slidenum">
              <a:rPr lang="en-US" smtClean="0"/>
              <a:t>15</a:t>
            </a:fld>
            <a:endParaRPr lang="en-US"/>
          </a:p>
        </p:txBody>
      </p:sp>
    </p:spTree>
    <p:extLst>
      <p:ext uri="{BB962C8B-B14F-4D97-AF65-F5344CB8AC3E}">
        <p14:creationId xmlns:p14="http://schemas.microsoft.com/office/powerpoint/2010/main" val="1843040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42753-AAF4-402F-8AC3-77B0DD4EDF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921AF0-64C8-C234-B572-56CC96383A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DD3EC3-0B7F-49DF-4B94-7B091C3F22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89520B-6F4F-4E69-53F9-1F9E2ADAD82A}"/>
              </a:ext>
            </a:extLst>
          </p:cNvPr>
          <p:cNvSpPr>
            <a:spLocks noGrp="1"/>
          </p:cNvSpPr>
          <p:nvPr>
            <p:ph type="sldNum" sz="quarter" idx="5"/>
          </p:nvPr>
        </p:nvSpPr>
        <p:spPr/>
        <p:txBody>
          <a:bodyPr/>
          <a:lstStyle/>
          <a:p>
            <a:fld id="{8665E1F8-3717-4041-B345-9C118A1FFFB2}" type="slidenum">
              <a:rPr lang="en-US" smtClean="0"/>
              <a:t>16</a:t>
            </a:fld>
            <a:endParaRPr lang="en-US"/>
          </a:p>
        </p:txBody>
      </p:sp>
    </p:spTree>
    <p:extLst>
      <p:ext uri="{BB962C8B-B14F-4D97-AF65-F5344CB8AC3E}">
        <p14:creationId xmlns:p14="http://schemas.microsoft.com/office/powerpoint/2010/main" val="3563377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University At Buffalo">
            <a:extLst>
              <a:ext uri="{FF2B5EF4-FFF2-40B4-BE49-F238E27FC236}">
                <a16:creationId xmlns:a16="http://schemas.microsoft.com/office/drawing/2014/main" id="{1A1BE23F-EB8C-C334-0952-039ECD65601C}"/>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3"/>
          <a:srcRect/>
          <a:stretch/>
        </p:blipFill>
        <p:spPr>
          <a:xfrm>
            <a:off x="570699" y="308027"/>
            <a:ext cx="901250" cy="757049"/>
          </a:xfrm>
          <a:prstGeom prst="rect">
            <a:avLst/>
          </a:prstGeom>
        </p:spPr>
      </p:pic>
      <p:sp>
        <p:nvSpPr>
          <p:cNvPr id="2" name="Title 1">
            <a:extLst>
              <a:ext uri="{FF2B5EF4-FFF2-40B4-BE49-F238E27FC236}">
                <a16:creationId xmlns:a16="http://schemas.microsoft.com/office/drawing/2014/main" id="{D4C410FA-7ECD-D4D9-D377-60E0FE6A9038}"/>
              </a:ext>
              <a:ext uri="{C183D7F6-B498-43B3-948B-1728B52AA6E4}">
                <adec:decorative xmlns:adec="http://schemas.microsoft.com/office/drawing/2017/decorative" val="0"/>
              </a:ext>
            </a:extLst>
          </p:cNvPr>
          <p:cNvSpPr>
            <a:spLocks noGrp="1"/>
          </p:cNvSpPr>
          <p:nvPr>
            <p:ph type="ctrTitle" hasCustomPrompt="1"/>
          </p:nvPr>
        </p:nvSpPr>
        <p:spPr>
          <a:xfrm>
            <a:off x="409184" y="1690710"/>
            <a:ext cx="9144000" cy="2405802"/>
          </a:xfrm>
        </p:spPr>
        <p:txBody>
          <a:bodyPr anchor="b"/>
          <a:lstStyle>
            <a:lvl1pPr algn="l">
              <a:lnSpc>
                <a:spcPts val="6000"/>
              </a:lnSpc>
              <a:defRPr sz="6000" b="1" i="0" cap="all" baseline="0">
                <a:solidFill>
                  <a:schemeClr val="bg1"/>
                </a:solidFill>
                <a:latin typeface="Arial" panose="020B0604020202020204" pitchFamily="34" charset="0"/>
                <a:cs typeface="Arial" panose="020B0604020202020204" pitchFamily="34" charset="0"/>
              </a:defRPr>
            </a:lvl1pPr>
          </a:lstStyle>
          <a:p>
            <a:r>
              <a:rPr lang="en-US"/>
              <a:t>Presentation </a:t>
            </a:r>
            <a:br>
              <a:rPr lang="en-US"/>
            </a:br>
            <a:r>
              <a:rPr lang="en-US"/>
              <a:t>Title</a:t>
            </a:r>
          </a:p>
        </p:txBody>
      </p:sp>
      <p:sp>
        <p:nvSpPr>
          <p:cNvPr id="3" name="Subtitle 2">
            <a:extLst>
              <a:ext uri="{FF2B5EF4-FFF2-40B4-BE49-F238E27FC236}">
                <a16:creationId xmlns:a16="http://schemas.microsoft.com/office/drawing/2014/main" id="{17573CCE-562D-8451-99E0-194B6D8D3B0A}"/>
              </a:ext>
              <a:ext uri="{C183D7F6-B498-43B3-948B-1728B52AA6E4}">
                <adec:decorative xmlns:adec="http://schemas.microsoft.com/office/drawing/2017/decorative" val="0"/>
              </a:ext>
            </a:extLst>
          </p:cNvPr>
          <p:cNvSpPr>
            <a:spLocks noGrp="1"/>
          </p:cNvSpPr>
          <p:nvPr>
            <p:ph type="subTitle" idx="1" hasCustomPrompt="1"/>
          </p:nvPr>
        </p:nvSpPr>
        <p:spPr>
          <a:xfrm>
            <a:off x="409184" y="4216314"/>
            <a:ext cx="9144000" cy="1834258"/>
          </a:xfrm>
          <a:prstGeom prst="rect">
            <a:avLst/>
          </a:prstGeom>
        </p:spPr>
        <p:txBody>
          <a:bodyPr/>
          <a:lstStyle>
            <a:lvl1pPr marL="0" indent="0" algn="l">
              <a:buNone/>
              <a:defRPr sz="2800">
                <a:solidFill>
                  <a:schemeClr val="bg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Sub-topic text goes here</a:t>
            </a:r>
          </a:p>
        </p:txBody>
      </p:sp>
    </p:spTree>
    <p:extLst>
      <p:ext uri="{BB962C8B-B14F-4D97-AF65-F5344CB8AC3E}">
        <p14:creationId xmlns:p14="http://schemas.microsoft.com/office/powerpoint/2010/main" val="1130816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852BBF0-D4AB-C711-BF50-E70E9D90BA3F}"/>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srcRect/>
          <a:stretch/>
        </p:blipFill>
        <p:spPr>
          <a:xfrm>
            <a:off x="570699" y="308027"/>
            <a:ext cx="901250" cy="757049"/>
          </a:xfrm>
          <a:prstGeom prst="rect">
            <a:avLst/>
          </a:prstGeom>
        </p:spPr>
      </p:pic>
      <p:sp>
        <p:nvSpPr>
          <p:cNvPr id="11" name="Title 1">
            <a:extLst>
              <a:ext uri="{FF2B5EF4-FFF2-40B4-BE49-F238E27FC236}">
                <a16:creationId xmlns:a16="http://schemas.microsoft.com/office/drawing/2014/main" id="{16B90690-1726-8CA4-435D-AA568BD5DA63}"/>
              </a:ext>
              <a:ext uri="{C183D7F6-B498-43B3-948B-1728B52AA6E4}">
                <adec:decorative xmlns:adec="http://schemas.microsoft.com/office/drawing/2017/decorative" val="0"/>
              </a:ext>
            </a:extLst>
          </p:cNvPr>
          <p:cNvSpPr txBox="1">
            <a:spLocks/>
          </p:cNvSpPr>
          <p:nvPr userDrawn="1"/>
        </p:nvSpPr>
        <p:spPr>
          <a:xfrm>
            <a:off x="570699" y="450304"/>
            <a:ext cx="11390931" cy="810709"/>
          </a:xfrm>
          <a:prstGeom prst="rect">
            <a:avLst/>
          </a:prstGeom>
        </p:spPr>
        <p:txBody>
          <a:bodyPr vert="horz" lIns="91440" tIns="45720" rIns="91440" bIns="45720" rtlCol="0" anchor="b" anchorCtr="0">
            <a:noAutofit/>
          </a:bodyPr>
          <a:lstStyle>
            <a:lvl1pPr algn="ctr" defTabSz="914400" rtl="0" eaLnBrk="1" latinLnBrk="0" hangingPunct="1">
              <a:lnSpc>
                <a:spcPts val="6000"/>
              </a:lnSpc>
              <a:spcBef>
                <a:spcPct val="0"/>
              </a:spcBef>
              <a:buNone/>
              <a:defRPr sz="6000" b="1" i="0" kern="1200" cap="none" baseline="0">
                <a:solidFill>
                  <a:schemeClr val="bg1"/>
                </a:solidFill>
                <a:latin typeface="Arial" panose="020B0604020202020204" pitchFamily="34" charset="0"/>
                <a:ea typeface="+mj-ea"/>
                <a:cs typeface="Arial" panose="020B0604020202020204" pitchFamily="34" charset="0"/>
              </a:defRPr>
            </a:lvl1pPr>
          </a:lstStyle>
          <a:p>
            <a:pPr>
              <a:lnSpc>
                <a:spcPct val="100000"/>
              </a:lnSpc>
            </a:pPr>
            <a:endParaRPr lang="en-US" sz="1800" cap="all" baseline="0"/>
          </a:p>
        </p:txBody>
      </p:sp>
      <p:sp>
        <p:nvSpPr>
          <p:cNvPr id="2" name="Title 1">
            <a:extLst>
              <a:ext uri="{FF2B5EF4-FFF2-40B4-BE49-F238E27FC236}">
                <a16:creationId xmlns:a16="http://schemas.microsoft.com/office/drawing/2014/main" id="{D4C410FA-7ECD-D4D9-D377-60E0FE6A9038}"/>
              </a:ext>
              <a:ext uri="{C183D7F6-B498-43B3-948B-1728B52AA6E4}">
                <adec:decorative xmlns:adec="http://schemas.microsoft.com/office/drawing/2017/decorative" val="0"/>
              </a:ext>
            </a:extLst>
          </p:cNvPr>
          <p:cNvSpPr>
            <a:spLocks noGrp="1"/>
          </p:cNvSpPr>
          <p:nvPr>
            <p:ph type="ctrTitle" hasCustomPrompt="1"/>
          </p:nvPr>
        </p:nvSpPr>
        <p:spPr>
          <a:xfrm>
            <a:off x="400535" y="2710543"/>
            <a:ext cx="11390930" cy="1382486"/>
          </a:xfrm>
        </p:spPr>
        <p:txBody>
          <a:bodyPr anchor="t" anchorCtr="0"/>
          <a:lstStyle>
            <a:lvl1pPr algn="ctr">
              <a:lnSpc>
                <a:spcPts val="6000"/>
              </a:lnSpc>
              <a:defRPr sz="6600" b="0" i="0" cap="none" spc="-150" baseline="0">
                <a:solidFill>
                  <a:schemeClr val="bg1"/>
                </a:solidFill>
                <a:latin typeface="Arial" panose="020B0604020202020204" pitchFamily="34" charset="0"/>
                <a:cs typeface="Arial" panose="020B0604020202020204" pitchFamily="34" charset="0"/>
              </a:defRPr>
            </a:lvl1pPr>
          </a:lstStyle>
          <a:p>
            <a:r>
              <a:rPr lang="en-US"/>
              <a:t>Divider Slide Title</a:t>
            </a:r>
          </a:p>
        </p:txBody>
      </p:sp>
      <p:sp>
        <p:nvSpPr>
          <p:cNvPr id="3" name="Subtitle 2">
            <a:extLst>
              <a:ext uri="{FF2B5EF4-FFF2-40B4-BE49-F238E27FC236}">
                <a16:creationId xmlns:a16="http://schemas.microsoft.com/office/drawing/2014/main" id="{17573CCE-562D-8451-99E0-194B6D8D3B0A}"/>
              </a:ext>
              <a:ext uri="{C183D7F6-B498-43B3-948B-1728B52AA6E4}">
                <adec:decorative xmlns:adec="http://schemas.microsoft.com/office/drawing/2017/decorative" val="0"/>
              </a:ext>
            </a:extLst>
          </p:cNvPr>
          <p:cNvSpPr>
            <a:spLocks noGrp="1"/>
          </p:cNvSpPr>
          <p:nvPr>
            <p:ph type="subTitle" idx="1" hasCustomPrompt="1"/>
          </p:nvPr>
        </p:nvSpPr>
        <p:spPr>
          <a:xfrm>
            <a:off x="2204357" y="4288966"/>
            <a:ext cx="7783286" cy="1948544"/>
          </a:xfrm>
          <a:prstGeom prst="rect">
            <a:avLst/>
          </a:prstGeom>
        </p:spPr>
        <p:txBody>
          <a:bodyPr/>
          <a:lstStyle>
            <a:lvl1pPr marL="0" indent="0" algn="ctr">
              <a:buNone/>
              <a:defRPr sz="2800">
                <a:solidFill>
                  <a:schemeClr val="bg1"/>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Sub-topic text goes here</a:t>
            </a:r>
          </a:p>
        </p:txBody>
      </p:sp>
      <p:sp>
        <p:nvSpPr>
          <p:cNvPr id="21" name="Text Placeholder 20">
            <a:extLst>
              <a:ext uri="{FF2B5EF4-FFF2-40B4-BE49-F238E27FC236}">
                <a16:creationId xmlns:a16="http://schemas.microsoft.com/office/drawing/2014/main" id="{B888EB26-97B7-36F7-0E08-44CE3F2ACAF3}"/>
              </a:ext>
            </a:extLst>
          </p:cNvPr>
          <p:cNvSpPr>
            <a:spLocks noGrp="1"/>
          </p:cNvSpPr>
          <p:nvPr>
            <p:ph type="body" sz="quarter" idx="10" hasCustomPrompt="1"/>
          </p:nvPr>
        </p:nvSpPr>
        <p:spPr>
          <a:xfrm>
            <a:off x="400050" y="1611313"/>
            <a:ext cx="11391900" cy="827087"/>
          </a:xfrm>
        </p:spPr>
        <p:txBody>
          <a:bodyPr anchor="b" anchorCtr="0"/>
          <a:lstStyle>
            <a:lvl1pPr marL="0" algn="ctr">
              <a:lnSpc>
                <a:spcPct val="100000"/>
              </a:lnSpc>
              <a:spcBef>
                <a:spcPts val="0"/>
              </a:spcBef>
              <a:buFontTx/>
              <a:buNone/>
              <a:defRPr sz="1600" b="1" i="0" cap="all" baseline="0">
                <a:solidFill>
                  <a:schemeClr val="bg1"/>
                </a:solidFill>
              </a:defRPr>
            </a:lvl1pPr>
            <a:lvl2pPr>
              <a:buFontTx/>
              <a:buNone/>
              <a:defRPr/>
            </a:lvl2pPr>
            <a:lvl3pPr>
              <a:buFontTx/>
              <a:buNone/>
              <a:defRPr/>
            </a:lvl3pPr>
            <a:lvl4pPr>
              <a:buFontTx/>
              <a:buNone/>
              <a:defRPr/>
            </a:lvl4pPr>
            <a:lvl5pPr>
              <a:buFontTx/>
              <a:buNone/>
              <a:defRPr/>
            </a:lvl5pPr>
          </a:lstStyle>
          <a:p>
            <a:pPr lvl="0"/>
            <a:r>
              <a:rPr lang="en-US" sz="1600" b="1" i="0" cap="all" baseline="0">
                <a:solidFill>
                  <a:schemeClr val="bg1"/>
                </a:solidFill>
              </a:rPr>
              <a:t>Pre-title text goes here</a:t>
            </a:r>
            <a:endParaRPr lang="en-US"/>
          </a:p>
        </p:txBody>
      </p:sp>
    </p:spTree>
    <p:extLst>
      <p:ext uri="{BB962C8B-B14F-4D97-AF65-F5344CB8AC3E}">
        <p14:creationId xmlns:p14="http://schemas.microsoft.com/office/powerpoint/2010/main" val="2730102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Column Bullet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6CE-B0F0-D865-9FE6-A7F32345C8D9}"/>
              </a:ext>
              <a:ext uri="{C183D7F6-B498-43B3-948B-1728B52AA6E4}">
                <adec:decorative xmlns:adec="http://schemas.microsoft.com/office/drawing/2017/decorative" val="0"/>
              </a:ext>
            </a:extLst>
          </p:cNvPr>
          <p:cNvSpPr>
            <a:spLocks noGrp="1"/>
          </p:cNvSpPr>
          <p:nvPr>
            <p:ph type="title" hasCustomPrompt="1"/>
          </p:nvPr>
        </p:nvSpPr>
        <p:spPr/>
        <p:txBody>
          <a:bodyPr/>
          <a:lstStyle/>
          <a:p>
            <a:r>
              <a:rPr lang="en-US"/>
              <a:t>Click to edit title</a:t>
            </a:r>
          </a:p>
        </p:txBody>
      </p:sp>
      <p:sp>
        <p:nvSpPr>
          <p:cNvPr id="5" name="Content Placeholder 2">
            <a:extLst>
              <a:ext uri="{FF2B5EF4-FFF2-40B4-BE49-F238E27FC236}">
                <a16:creationId xmlns:a16="http://schemas.microsoft.com/office/drawing/2014/main" id="{F693510E-E52A-43D2-D96B-9045F9A06C1D}"/>
              </a:ext>
              <a:ext uri="{C183D7F6-B498-43B3-948B-1728B52AA6E4}">
                <adec:decorative xmlns:adec="http://schemas.microsoft.com/office/drawing/2017/decorative" val="0"/>
              </a:ext>
            </a:extLst>
          </p:cNvPr>
          <p:cNvSpPr>
            <a:spLocks noGrp="1"/>
          </p:cNvSpPr>
          <p:nvPr>
            <p:ph idx="1" hasCustomPrompt="1"/>
          </p:nvPr>
        </p:nvSpPr>
        <p:spPr>
          <a:xfrm>
            <a:off x="394208" y="2522992"/>
            <a:ext cx="10515600" cy="4048171"/>
          </a:xfrm>
          <a:prstGeom prst="rect">
            <a:avLst/>
          </a:prstGeom>
        </p:spPr>
        <p:txBody>
          <a:bodyPr/>
          <a:lstStyle>
            <a:lvl1pPr>
              <a:lnSpc>
                <a:spcPct val="120000"/>
              </a:lnSpc>
              <a:defRPr/>
            </a:lvl1pPr>
            <a:lvl2pPr>
              <a:lnSpc>
                <a:spcPct val="120000"/>
              </a:lnSpc>
              <a:spcBef>
                <a:spcPts val="400"/>
              </a:spcBef>
              <a:defRPr/>
            </a:lvl2pPr>
            <a:lvl3pPr>
              <a:lnSpc>
                <a:spcPct val="120000"/>
              </a:lnSpc>
              <a:spcBef>
                <a:spcPts val="400"/>
              </a:spcBef>
              <a:defRPr/>
            </a:lvl3pPr>
            <a:lvl4pPr>
              <a:lnSpc>
                <a:spcPct val="120000"/>
              </a:lnSpc>
              <a:spcBef>
                <a:spcPts val="400"/>
              </a:spcBef>
              <a:defRPr/>
            </a:lvl4pPr>
            <a:lvl5pPr>
              <a:lnSpc>
                <a:spcPct val="120000"/>
              </a:lnSpc>
              <a:spcBef>
                <a:spcPts val="400"/>
              </a:spcBef>
              <a:defRPr/>
            </a:lvl5pPr>
          </a:lstStyle>
          <a:p>
            <a:pPr lvl="0"/>
            <a:r>
              <a:rPr lang="en-US"/>
              <a:t>Click here to edit text</a:t>
            </a:r>
          </a:p>
          <a:p>
            <a:pPr lvl="0"/>
            <a:r>
              <a:rPr lang="en-US"/>
              <a:t>Click here to edit text</a:t>
            </a:r>
          </a:p>
          <a:p>
            <a:pPr lvl="1"/>
            <a:r>
              <a:rPr lang="en-US"/>
              <a:t>Second level</a:t>
            </a:r>
          </a:p>
          <a:p>
            <a:pPr lvl="1"/>
            <a:r>
              <a:rPr lang="en-US"/>
              <a:t>Second level</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00FA020-8573-C593-D6BB-C7397DC3698D}"/>
              </a:ext>
              <a:ext uri="{C183D7F6-B498-43B3-948B-1728B52AA6E4}">
                <adec:decorative xmlns:adec="http://schemas.microsoft.com/office/drawing/2017/decorative" val="0"/>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pic>
        <p:nvPicPr>
          <p:cNvPr id="7" name="Picture 6">
            <a:extLst>
              <a:ext uri="{FF2B5EF4-FFF2-40B4-BE49-F238E27FC236}">
                <a16:creationId xmlns:a16="http://schemas.microsoft.com/office/drawing/2014/main" id="{C6EEEF76-ED4D-182E-F4F6-FE4A47EA0DA5}"/>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1681147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Column Bulleted List (No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72581D-FDC6-57FF-9223-40E3BBD0D214}"/>
              </a:ext>
              <a:ext uri="{C183D7F6-B498-43B3-948B-1728B52AA6E4}">
                <adec:decorative xmlns:adec="http://schemas.microsoft.com/office/drawing/2017/decorative" val="1"/>
              </a:ext>
            </a:extLst>
          </p:cNvPr>
          <p:cNvSpPr/>
          <p:nvPr userDrawn="1"/>
        </p:nvSpPr>
        <p:spPr>
          <a:xfrm>
            <a:off x="6807200" y="1371600"/>
            <a:ext cx="5384800" cy="5486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D9F6CE-B0F0-D865-9FE6-A7F32345C8D9}"/>
              </a:ext>
              <a:ext uri="{C183D7F6-B498-43B3-948B-1728B52AA6E4}">
                <adec:decorative xmlns:adec="http://schemas.microsoft.com/office/drawing/2017/decorative" val="0"/>
              </a:ext>
            </a:extLst>
          </p:cNvPr>
          <p:cNvSpPr>
            <a:spLocks noGrp="1"/>
          </p:cNvSpPr>
          <p:nvPr>
            <p:ph type="title" hasCustomPrompt="1"/>
          </p:nvPr>
        </p:nvSpPr>
        <p:spPr/>
        <p:txBody>
          <a:bodyPr/>
          <a:lstStyle/>
          <a:p>
            <a:r>
              <a:rPr lang="en-US"/>
              <a:t>Click to edit title</a:t>
            </a:r>
          </a:p>
        </p:txBody>
      </p:sp>
      <p:sp>
        <p:nvSpPr>
          <p:cNvPr id="7" name="Content Placeholder 2">
            <a:extLst>
              <a:ext uri="{FF2B5EF4-FFF2-40B4-BE49-F238E27FC236}">
                <a16:creationId xmlns:a16="http://schemas.microsoft.com/office/drawing/2014/main" id="{E00E64E3-43AA-E108-65B7-E60FA7F2EC87}"/>
              </a:ext>
            </a:extLst>
          </p:cNvPr>
          <p:cNvSpPr>
            <a:spLocks noGrp="1"/>
          </p:cNvSpPr>
          <p:nvPr>
            <p:ph idx="1" hasCustomPrompt="1"/>
          </p:nvPr>
        </p:nvSpPr>
        <p:spPr>
          <a:xfrm>
            <a:off x="394208" y="2522992"/>
            <a:ext cx="10515600" cy="4048171"/>
          </a:xfrm>
          <a:prstGeom prst="rect">
            <a:avLst/>
          </a:prstGeom>
        </p:spPr>
        <p:txBody>
          <a:bodyPr/>
          <a:lstStyle>
            <a:lvl1pPr>
              <a:lnSpc>
                <a:spcPct val="120000"/>
              </a:lnSpc>
              <a:defRPr/>
            </a:lvl1pPr>
            <a:lvl2pPr>
              <a:lnSpc>
                <a:spcPct val="120000"/>
              </a:lnSpc>
              <a:spcBef>
                <a:spcPts val="400"/>
              </a:spcBef>
              <a:defRPr/>
            </a:lvl2pPr>
            <a:lvl3pPr>
              <a:lnSpc>
                <a:spcPct val="120000"/>
              </a:lnSpc>
              <a:spcBef>
                <a:spcPts val="400"/>
              </a:spcBef>
              <a:defRPr/>
            </a:lvl3pPr>
            <a:lvl4pPr>
              <a:lnSpc>
                <a:spcPct val="120000"/>
              </a:lnSpc>
              <a:spcBef>
                <a:spcPts val="400"/>
              </a:spcBef>
              <a:defRPr/>
            </a:lvl4pPr>
            <a:lvl5pPr>
              <a:lnSpc>
                <a:spcPct val="120000"/>
              </a:lnSpc>
              <a:spcBef>
                <a:spcPts val="400"/>
              </a:spcBef>
              <a:defRPr/>
            </a:lvl5pPr>
          </a:lstStyle>
          <a:p>
            <a:pPr lvl="0"/>
            <a:r>
              <a:rPr lang="en-US"/>
              <a:t>Click here to edit text</a:t>
            </a:r>
          </a:p>
          <a:p>
            <a:pPr lvl="0"/>
            <a:r>
              <a:rPr lang="en-US"/>
              <a:t>Click here to edit text</a:t>
            </a:r>
          </a:p>
          <a:p>
            <a:pPr lvl="1"/>
            <a:r>
              <a:rPr lang="en-US"/>
              <a:t>Second level</a:t>
            </a:r>
          </a:p>
          <a:p>
            <a:pPr lvl="1"/>
            <a:r>
              <a:rPr lang="en-US"/>
              <a:t>Second level</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A39D3417-A8CB-BA8D-6590-5F7131730880}"/>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1656529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olumn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72111FF-5304-D6B1-8333-440DC4F5129A}"/>
              </a:ext>
              <a:ext uri="{C183D7F6-B498-43B3-948B-1728B52AA6E4}">
                <adec:decorative xmlns:adec="http://schemas.microsoft.com/office/drawing/2017/decorative" val="0"/>
              </a:ext>
            </a:extLst>
          </p:cNvPr>
          <p:cNvSpPr>
            <a:spLocks noGrp="1"/>
          </p:cNvSpPr>
          <p:nvPr>
            <p:ph type="title" hasCustomPrompt="1"/>
          </p:nvPr>
        </p:nvSpPr>
        <p:spPr>
          <a:xfrm>
            <a:off x="394208" y="1504626"/>
            <a:ext cx="10515600" cy="868680"/>
          </a:xfrm>
        </p:spPr>
        <p:txBody>
          <a:bodyPr/>
          <a:lstStyle/>
          <a:p>
            <a:r>
              <a:rPr lang="en-US"/>
              <a:t>Click to edit title</a:t>
            </a:r>
          </a:p>
        </p:txBody>
      </p:sp>
      <p:sp>
        <p:nvSpPr>
          <p:cNvPr id="4" name="Text Placeholder 3">
            <a:extLst>
              <a:ext uri="{FF2B5EF4-FFF2-40B4-BE49-F238E27FC236}">
                <a16:creationId xmlns:a16="http://schemas.microsoft.com/office/drawing/2014/main" id="{735A9F8A-F58D-4DBE-FAEF-CB216CFAB2FF}"/>
              </a:ext>
              <a:ext uri="{C183D7F6-B498-43B3-948B-1728B52AA6E4}">
                <adec:decorative xmlns:adec="http://schemas.microsoft.com/office/drawing/2017/decorative" val="0"/>
              </a:ext>
            </a:extLst>
          </p:cNvPr>
          <p:cNvSpPr>
            <a:spLocks noGrp="1"/>
          </p:cNvSpPr>
          <p:nvPr>
            <p:ph type="body" sz="half" idx="2" hasCustomPrompt="1"/>
          </p:nvPr>
        </p:nvSpPr>
        <p:spPr>
          <a:xfrm>
            <a:off x="391564" y="2481943"/>
            <a:ext cx="6270493" cy="3811588"/>
          </a:xfrm>
          <a:prstGeom prst="rect">
            <a:avLst/>
          </a:prstGeom>
        </p:spPr>
        <p:txBody>
          <a:bodyPr/>
          <a:lstStyle>
            <a:lvl1pPr marL="0" indent="0">
              <a:lnSpc>
                <a:spcPct val="12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 consectetur et adipiscing elit. Vivamus euismod et leo a condimentum pretium nisl est convallis nisl vitae dapibus elit ligula vel urna. Integer mollis elit vel justo bibendum vitae et efficitur arcu bibendum. consectetur adipiscing elit. Vivamus euismod, leo a condimentum pretium.</a:t>
            </a:r>
          </a:p>
        </p:txBody>
      </p:sp>
      <p:sp>
        <p:nvSpPr>
          <p:cNvPr id="7" name="Slide Number Placeholder 6">
            <a:extLst>
              <a:ext uri="{FF2B5EF4-FFF2-40B4-BE49-F238E27FC236}">
                <a16:creationId xmlns:a16="http://schemas.microsoft.com/office/drawing/2014/main" id="{82145E6A-5CC6-3D59-03B2-79BA22BAC1E2}"/>
              </a:ext>
              <a:ext uri="{C183D7F6-B498-43B3-948B-1728B52AA6E4}">
                <adec:decorative xmlns:adec="http://schemas.microsoft.com/office/drawing/2017/decorative" val="0"/>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pic>
        <p:nvPicPr>
          <p:cNvPr id="11" name="Picture 10">
            <a:extLst>
              <a:ext uri="{FF2B5EF4-FFF2-40B4-BE49-F238E27FC236}">
                <a16:creationId xmlns:a16="http://schemas.microsoft.com/office/drawing/2014/main" id="{7370064F-FCBA-0CCF-672A-1C99478ADC49}"/>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289577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olumn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72111FF-5304-D6B1-8333-440DC4F5129A}"/>
              </a:ext>
            </a:extLst>
          </p:cNvPr>
          <p:cNvSpPr>
            <a:spLocks noGrp="1"/>
          </p:cNvSpPr>
          <p:nvPr>
            <p:ph type="title" hasCustomPrompt="1"/>
          </p:nvPr>
        </p:nvSpPr>
        <p:spPr>
          <a:xfrm>
            <a:off x="394208" y="1504626"/>
            <a:ext cx="10515600" cy="868680"/>
          </a:xfrm>
        </p:spPr>
        <p:txBody>
          <a:bodyPr/>
          <a:lstStyle/>
          <a:p>
            <a:r>
              <a:rPr lang="en-US"/>
              <a:t>Click to edit title</a:t>
            </a:r>
          </a:p>
        </p:txBody>
      </p:sp>
      <p:sp>
        <p:nvSpPr>
          <p:cNvPr id="4" name="Text Placeholder 3">
            <a:extLst>
              <a:ext uri="{FF2B5EF4-FFF2-40B4-BE49-F238E27FC236}">
                <a16:creationId xmlns:a16="http://schemas.microsoft.com/office/drawing/2014/main" id="{735A9F8A-F58D-4DBE-FAEF-CB216CFAB2FF}"/>
              </a:ext>
              <a:ext uri="{C183D7F6-B498-43B3-948B-1728B52AA6E4}">
                <adec:decorative xmlns:adec="http://schemas.microsoft.com/office/drawing/2017/decorative" val="0"/>
              </a:ext>
            </a:extLst>
          </p:cNvPr>
          <p:cNvSpPr>
            <a:spLocks noGrp="1"/>
          </p:cNvSpPr>
          <p:nvPr>
            <p:ph type="body" sz="half" idx="2" hasCustomPrompt="1"/>
          </p:nvPr>
        </p:nvSpPr>
        <p:spPr>
          <a:xfrm>
            <a:off x="391565" y="2481943"/>
            <a:ext cx="4245750" cy="3811588"/>
          </a:xfrm>
          <a:prstGeom prst="rect">
            <a:avLst/>
          </a:prstGeom>
        </p:spPr>
        <p:txBody>
          <a:bodyPr/>
          <a:lstStyle>
            <a:lvl1pPr marL="0" indent="0">
              <a:lnSpc>
                <a:spcPct val="12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et unus sit amet consectetur et pretium a adipiscing elit. Vivamus euismod et leo a vitae condimentum mollis pretium nisl est convallis nisl urna vitae dapibus elit ligula vel urna. Integer mollis elit vel justo bibendum vitae.</a:t>
            </a:r>
          </a:p>
        </p:txBody>
      </p:sp>
      <p:sp>
        <p:nvSpPr>
          <p:cNvPr id="2" name="Text Placeholder 3">
            <a:extLst>
              <a:ext uri="{FF2B5EF4-FFF2-40B4-BE49-F238E27FC236}">
                <a16:creationId xmlns:a16="http://schemas.microsoft.com/office/drawing/2014/main" id="{F29B7451-E98E-FC17-C95F-97570ABD4F77}"/>
              </a:ext>
            </a:extLst>
          </p:cNvPr>
          <p:cNvSpPr>
            <a:spLocks noGrp="1"/>
          </p:cNvSpPr>
          <p:nvPr>
            <p:ph type="body" sz="half" idx="13" hasCustomPrompt="1"/>
          </p:nvPr>
        </p:nvSpPr>
        <p:spPr>
          <a:xfrm>
            <a:off x="4909137" y="2481943"/>
            <a:ext cx="4245750" cy="3811588"/>
          </a:xfrm>
          <a:prstGeom prst="rect">
            <a:avLst/>
          </a:prstGeom>
        </p:spPr>
        <p:txBody>
          <a:bodyPr/>
          <a:lstStyle>
            <a:lvl1pPr marL="0" indent="0">
              <a:lnSpc>
                <a:spcPct val="12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et unus sit amet consectetur et pretium a adipiscing elit. Vivamus euismod et leo a vitae condimentum mollis pretium nisl est convallis nisl urna vitae dapibus elit ligula vel urna. Integer mollis elit vel justo bibendum vitae.</a:t>
            </a:r>
          </a:p>
        </p:txBody>
      </p:sp>
      <p:sp>
        <p:nvSpPr>
          <p:cNvPr id="7" name="Slide Number Placeholder 6">
            <a:extLst>
              <a:ext uri="{FF2B5EF4-FFF2-40B4-BE49-F238E27FC236}">
                <a16:creationId xmlns:a16="http://schemas.microsoft.com/office/drawing/2014/main" id="{82145E6A-5CC6-3D59-03B2-79BA22BAC1E2}"/>
              </a:ext>
              <a:ext uri="{C183D7F6-B498-43B3-948B-1728B52AA6E4}">
                <adec:decorative xmlns:adec="http://schemas.microsoft.com/office/drawing/2017/decorative" val="0"/>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pic>
        <p:nvPicPr>
          <p:cNvPr id="3" name="Picture 2">
            <a:extLst>
              <a:ext uri="{FF2B5EF4-FFF2-40B4-BE49-F238E27FC236}">
                <a16:creationId xmlns:a16="http://schemas.microsoft.com/office/drawing/2014/main" id="{CC0D3C84-8722-3F78-DB42-E8B8EA1F25B7}"/>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1409039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Column Bulleted Lis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13FBDA0-6DAD-2BD7-8995-0DD004DCD42A}"/>
              </a:ext>
              <a:ext uri="{C183D7F6-B498-43B3-948B-1728B52AA6E4}">
                <adec:decorative xmlns:adec="http://schemas.microsoft.com/office/drawing/2017/decorative" val="0"/>
              </a:ext>
            </a:extLst>
          </p:cNvPr>
          <p:cNvSpPr>
            <a:spLocks noGrp="1"/>
          </p:cNvSpPr>
          <p:nvPr>
            <p:ph type="title" hasCustomPrompt="1"/>
          </p:nvPr>
        </p:nvSpPr>
        <p:spPr>
          <a:xfrm>
            <a:off x="394208" y="1504626"/>
            <a:ext cx="10515600" cy="868680"/>
          </a:xfrm>
        </p:spPr>
        <p:txBody>
          <a:bodyPr/>
          <a:lstStyle/>
          <a:p>
            <a:r>
              <a:rPr lang="en-US"/>
              <a:t>Click to edit title</a:t>
            </a:r>
          </a:p>
        </p:txBody>
      </p:sp>
      <p:sp>
        <p:nvSpPr>
          <p:cNvPr id="8" name="Content Placeholder 2">
            <a:extLst>
              <a:ext uri="{FF2B5EF4-FFF2-40B4-BE49-F238E27FC236}">
                <a16:creationId xmlns:a16="http://schemas.microsoft.com/office/drawing/2014/main" id="{C7D848CF-329C-12E6-A53F-3C3893FC5442}"/>
              </a:ext>
              <a:ext uri="{C183D7F6-B498-43B3-948B-1728B52AA6E4}">
                <adec:decorative xmlns:adec="http://schemas.microsoft.com/office/drawing/2017/decorative" val="0"/>
              </a:ext>
            </a:extLst>
          </p:cNvPr>
          <p:cNvSpPr>
            <a:spLocks noGrp="1"/>
          </p:cNvSpPr>
          <p:nvPr>
            <p:ph idx="1" hasCustomPrompt="1"/>
          </p:nvPr>
        </p:nvSpPr>
        <p:spPr>
          <a:xfrm>
            <a:off x="394208" y="2522992"/>
            <a:ext cx="5029200" cy="4050791"/>
          </a:xfrm>
          <a:prstGeom prst="rect">
            <a:avLst/>
          </a:prstGeom>
        </p:spPr>
        <p:txBody>
          <a:bodyPr/>
          <a:lstStyle>
            <a:lvl1pPr>
              <a:lnSpc>
                <a:spcPct val="120000"/>
              </a:lnSpc>
              <a:defRPr/>
            </a:lvl1pPr>
            <a:lvl2pPr>
              <a:lnSpc>
                <a:spcPct val="120000"/>
              </a:lnSpc>
              <a:spcBef>
                <a:spcPts val="400"/>
              </a:spcBef>
              <a:defRPr/>
            </a:lvl2pPr>
            <a:lvl3pPr>
              <a:lnSpc>
                <a:spcPct val="120000"/>
              </a:lnSpc>
              <a:spcBef>
                <a:spcPts val="400"/>
              </a:spcBef>
              <a:defRPr/>
            </a:lvl3pPr>
            <a:lvl4pPr>
              <a:lnSpc>
                <a:spcPct val="120000"/>
              </a:lnSpc>
              <a:spcBef>
                <a:spcPts val="400"/>
              </a:spcBef>
              <a:defRPr/>
            </a:lvl4pPr>
            <a:lvl5pPr>
              <a:lnSpc>
                <a:spcPct val="120000"/>
              </a:lnSpc>
              <a:spcBef>
                <a:spcPts val="400"/>
              </a:spcBef>
              <a:defRPr/>
            </a:lvl5pPr>
          </a:lstStyle>
          <a:p>
            <a:pPr lvl="0"/>
            <a:r>
              <a:rPr lang="en-US"/>
              <a:t>Click here to edit text</a:t>
            </a:r>
          </a:p>
          <a:p>
            <a:pPr lvl="0"/>
            <a:r>
              <a:rPr lang="en-US"/>
              <a:t>Click here to edit text</a:t>
            </a:r>
          </a:p>
          <a:p>
            <a:pPr lvl="1"/>
            <a:r>
              <a:rPr lang="en-US"/>
              <a:t>Second level</a:t>
            </a:r>
          </a:p>
          <a:p>
            <a:pPr lvl="1"/>
            <a:r>
              <a:rPr lang="en-US"/>
              <a:t>Second level</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0E746082-11FB-1BAB-9564-CFA32F2BC5F7}"/>
              </a:ext>
              <a:ext uri="{C183D7F6-B498-43B3-948B-1728B52AA6E4}">
                <adec:decorative xmlns:adec="http://schemas.microsoft.com/office/drawing/2017/decorative" val="0"/>
              </a:ext>
            </a:extLst>
          </p:cNvPr>
          <p:cNvSpPr>
            <a:spLocks noGrp="1"/>
          </p:cNvSpPr>
          <p:nvPr>
            <p:ph idx="13" hasCustomPrompt="1"/>
          </p:nvPr>
        </p:nvSpPr>
        <p:spPr>
          <a:xfrm>
            <a:off x="5878286" y="2522992"/>
            <a:ext cx="5031522" cy="4048171"/>
          </a:xfrm>
          <a:prstGeom prst="rect">
            <a:avLst/>
          </a:prstGeom>
        </p:spPr>
        <p:txBody>
          <a:bodyPr/>
          <a:lstStyle>
            <a:lvl1pPr>
              <a:lnSpc>
                <a:spcPct val="120000"/>
              </a:lnSpc>
              <a:defRPr/>
            </a:lvl1pPr>
            <a:lvl2pPr>
              <a:lnSpc>
                <a:spcPct val="120000"/>
              </a:lnSpc>
              <a:spcBef>
                <a:spcPts val="400"/>
              </a:spcBef>
              <a:defRPr/>
            </a:lvl2pPr>
            <a:lvl3pPr>
              <a:lnSpc>
                <a:spcPct val="120000"/>
              </a:lnSpc>
              <a:spcBef>
                <a:spcPts val="400"/>
              </a:spcBef>
              <a:defRPr/>
            </a:lvl3pPr>
            <a:lvl4pPr>
              <a:lnSpc>
                <a:spcPct val="120000"/>
              </a:lnSpc>
              <a:spcBef>
                <a:spcPts val="400"/>
              </a:spcBef>
              <a:defRPr/>
            </a:lvl4pPr>
            <a:lvl5pPr>
              <a:lnSpc>
                <a:spcPct val="120000"/>
              </a:lnSpc>
              <a:spcBef>
                <a:spcPts val="400"/>
              </a:spcBef>
              <a:defRPr/>
            </a:lvl5pPr>
          </a:lstStyle>
          <a:p>
            <a:pPr lvl="0"/>
            <a:r>
              <a:rPr lang="en-US"/>
              <a:t>Click here to edit text</a:t>
            </a:r>
          </a:p>
          <a:p>
            <a:pPr lvl="0"/>
            <a:r>
              <a:rPr lang="en-US"/>
              <a:t>Click here to edit text</a:t>
            </a:r>
          </a:p>
          <a:p>
            <a:pPr lvl="1"/>
            <a:r>
              <a:rPr lang="en-US"/>
              <a:t>Second level</a:t>
            </a:r>
          </a:p>
          <a:p>
            <a:pPr lvl="1"/>
            <a:r>
              <a:rPr lang="en-US"/>
              <a:t>Second level</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716837F-65A2-482E-691B-FA0A12696BC6}"/>
              </a:ext>
              <a:ext uri="{C183D7F6-B498-43B3-948B-1728B52AA6E4}">
                <adec:decorative xmlns:adec="http://schemas.microsoft.com/office/drawing/2017/decorative" val="0"/>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pic>
        <p:nvPicPr>
          <p:cNvPr id="10" name="Picture 9">
            <a:extLst>
              <a:ext uri="{FF2B5EF4-FFF2-40B4-BE49-F238E27FC236}">
                <a16:creationId xmlns:a16="http://schemas.microsoft.com/office/drawing/2014/main" id="{264ACB4B-F29B-2D8D-6D73-4E11A085A9BF}"/>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204576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 Sub-title Bullet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6CE-B0F0-D865-9FE6-A7F32345C8D9}"/>
              </a:ext>
              <a:ext uri="{C183D7F6-B498-43B3-948B-1728B52AA6E4}">
                <adec:decorative xmlns:adec="http://schemas.microsoft.com/office/drawing/2017/decorative" val="0"/>
              </a:ext>
            </a:extLst>
          </p:cNvPr>
          <p:cNvSpPr>
            <a:spLocks noGrp="1"/>
          </p:cNvSpPr>
          <p:nvPr>
            <p:ph type="title" hasCustomPrompt="1"/>
          </p:nvPr>
        </p:nvSpPr>
        <p:spPr/>
        <p:txBody>
          <a:bodyPr/>
          <a:lstStyle/>
          <a:p>
            <a:r>
              <a:rPr lang="en-US"/>
              <a:t>Click to edit title</a:t>
            </a:r>
          </a:p>
        </p:txBody>
      </p:sp>
      <p:sp>
        <p:nvSpPr>
          <p:cNvPr id="6" name="Slide Number Placeholder 5">
            <a:extLst>
              <a:ext uri="{FF2B5EF4-FFF2-40B4-BE49-F238E27FC236}">
                <a16:creationId xmlns:a16="http://schemas.microsoft.com/office/drawing/2014/main" id="{F00FA020-8573-C593-D6BB-C7397DC3698D}"/>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pic>
        <p:nvPicPr>
          <p:cNvPr id="7" name="Picture 6">
            <a:extLst>
              <a:ext uri="{FF2B5EF4-FFF2-40B4-BE49-F238E27FC236}">
                <a16:creationId xmlns:a16="http://schemas.microsoft.com/office/drawing/2014/main" id="{A4043714-87BE-4DA3-B2F6-CE19C94EF1DF}"/>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
        <p:nvSpPr>
          <p:cNvPr id="4" name="Content Placeholder 2">
            <a:extLst>
              <a:ext uri="{FF2B5EF4-FFF2-40B4-BE49-F238E27FC236}">
                <a16:creationId xmlns:a16="http://schemas.microsoft.com/office/drawing/2014/main" id="{1FE57A07-9930-44A5-B8A4-E2B0497B9772}"/>
              </a:ext>
              <a:ext uri="{C183D7F6-B498-43B3-948B-1728B52AA6E4}">
                <adec:decorative xmlns:adec="http://schemas.microsoft.com/office/drawing/2017/decorative" val="0"/>
              </a:ext>
            </a:extLst>
          </p:cNvPr>
          <p:cNvSpPr>
            <a:spLocks noGrp="1"/>
          </p:cNvSpPr>
          <p:nvPr>
            <p:ph idx="1" hasCustomPrompt="1"/>
          </p:nvPr>
        </p:nvSpPr>
        <p:spPr>
          <a:xfrm>
            <a:off x="394206" y="2527153"/>
            <a:ext cx="10515600" cy="517986"/>
          </a:xfrm>
          <a:prstGeom prst="rect">
            <a:avLst/>
          </a:prstGeom>
        </p:spPr>
        <p:txBody>
          <a:bodyPr anchor="b" anchorCtr="0"/>
          <a:lstStyle>
            <a:lvl1pPr marL="0" indent="0">
              <a:lnSpc>
                <a:spcPct val="100000"/>
              </a:lnSpc>
              <a:spcBef>
                <a:spcPts val="0"/>
              </a:spcBef>
              <a:buFontTx/>
              <a:buNone/>
              <a:defRPr sz="1600" b="1" cap="all" baseline="0">
                <a:solidFill>
                  <a:schemeClr val="tx2"/>
                </a:solidFill>
              </a:defRPr>
            </a:lvl1pPr>
            <a:lvl2pPr>
              <a:buFont typeface="Arial" panose="020B0604020202020204" pitchFamily="34" charset="0"/>
              <a:buChar char="•"/>
              <a:defRPr/>
            </a:lvl2pPr>
            <a:lvl3pPr>
              <a:spcBef>
                <a:spcPts val="400"/>
              </a:spcBef>
              <a:buFont typeface="System Font Regular"/>
              <a:buChar char="−"/>
              <a:defRPr sz="1800"/>
            </a:lvl3pPr>
          </a:lstStyle>
          <a:p>
            <a:pPr lvl="0"/>
            <a:r>
              <a:rPr lang="en-US"/>
              <a:t>Click here to edit Sub-title</a:t>
            </a:r>
          </a:p>
        </p:txBody>
      </p:sp>
      <p:sp>
        <p:nvSpPr>
          <p:cNvPr id="5" name="Content Placeholder 2">
            <a:extLst>
              <a:ext uri="{FF2B5EF4-FFF2-40B4-BE49-F238E27FC236}">
                <a16:creationId xmlns:a16="http://schemas.microsoft.com/office/drawing/2014/main" id="{A2FF8DBE-F14C-4661-C6FB-66F0BEF55947}"/>
              </a:ext>
              <a:ext uri="{C183D7F6-B498-43B3-948B-1728B52AA6E4}">
                <adec:decorative xmlns:adec="http://schemas.microsoft.com/office/drawing/2017/decorative" val="0"/>
              </a:ext>
            </a:extLst>
          </p:cNvPr>
          <p:cNvSpPr>
            <a:spLocks noGrp="1"/>
          </p:cNvSpPr>
          <p:nvPr>
            <p:ph idx="14" hasCustomPrompt="1"/>
          </p:nvPr>
        </p:nvSpPr>
        <p:spPr>
          <a:xfrm>
            <a:off x="394208" y="3166495"/>
            <a:ext cx="10515600" cy="3184283"/>
          </a:xfrm>
          <a:prstGeom prst="rect">
            <a:avLst/>
          </a:prstGeom>
        </p:spPr>
        <p:txBody>
          <a:bodyPr/>
          <a:lstStyle>
            <a:lvl1pPr>
              <a:lnSpc>
                <a:spcPct val="120000"/>
              </a:lnSpc>
              <a:defRPr/>
            </a:lvl1pPr>
            <a:lvl2pPr>
              <a:lnSpc>
                <a:spcPct val="120000"/>
              </a:lnSpc>
              <a:spcBef>
                <a:spcPts val="400"/>
              </a:spcBef>
              <a:defRPr/>
            </a:lvl2pPr>
            <a:lvl3pPr>
              <a:lnSpc>
                <a:spcPct val="120000"/>
              </a:lnSpc>
              <a:spcBef>
                <a:spcPts val="400"/>
              </a:spcBef>
              <a:defRPr/>
            </a:lvl3pPr>
            <a:lvl4pPr>
              <a:lnSpc>
                <a:spcPct val="120000"/>
              </a:lnSpc>
              <a:spcBef>
                <a:spcPts val="400"/>
              </a:spcBef>
              <a:defRPr/>
            </a:lvl4pPr>
            <a:lvl5pPr>
              <a:lnSpc>
                <a:spcPct val="120000"/>
              </a:lnSpc>
              <a:spcBef>
                <a:spcPts val="400"/>
              </a:spcBef>
              <a:defRPr/>
            </a:lvl5pPr>
          </a:lstStyle>
          <a:p>
            <a:pPr lvl="0"/>
            <a:r>
              <a:rPr lang="en-US"/>
              <a:t>Click here to edit text</a:t>
            </a:r>
          </a:p>
          <a:p>
            <a:pPr lvl="0"/>
            <a:r>
              <a:rPr lang="en-US"/>
              <a:t>Click here to edit text</a:t>
            </a:r>
          </a:p>
          <a:p>
            <a:pPr lvl="1"/>
            <a:r>
              <a:rPr lang="en-US"/>
              <a:t>Second level</a:t>
            </a:r>
          </a:p>
          <a:p>
            <a:pPr lvl="1"/>
            <a:r>
              <a:rPr lang="en-US"/>
              <a:t>Second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831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Column Sub-title Bullet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F6CE-B0F0-D865-9FE6-A7F32345C8D9}"/>
              </a:ext>
              <a:ext uri="{C183D7F6-B498-43B3-948B-1728B52AA6E4}">
                <adec:decorative xmlns:adec="http://schemas.microsoft.com/office/drawing/2017/decorative" val="0"/>
              </a:ext>
            </a:extLst>
          </p:cNvPr>
          <p:cNvSpPr>
            <a:spLocks noGrp="1"/>
          </p:cNvSpPr>
          <p:nvPr>
            <p:ph type="title" hasCustomPrompt="1"/>
          </p:nvPr>
        </p:nvSpPr>
        <p:spPr/>
        <p:txBody>
          <a:bodyPr/>
          <a:lstStyle/>
          <a:p>
            <a:r>
              <a:rPr lang="en-US"/>
              <a:t>Click to edit title</a:t>
            </a:r>
          </a:p>
        </p:txBody>
      </p:sp>
      <p:sp>
        <p:nvSpPr>
          <p:cNvPr id="6" name="Slide Number Placeholder 5">
            <a:extLst>
              <a:ext uri="{FF2B5EF4-FFF2-40B4-BE49-F238E27FC236}">
                <a16:creationId xmlns:a16="http://schemas.microsoft.com/office/drawing/2014/main" id="{F00FA020-8573-C593-D6BB-C7397DC3698D}"/>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pic>
        <p:nvPicPr>
          <p:cNvPr id="10" name="Picture 9">
            <a:extLst>
              <a:ext uri="{FF2B5EF4-FFF2-40B4-BE49-F238E27FC236}">
                <a16:creationId xmlns:a16="http://schemas.microsoft.com/office/drawing/2014/main" id="{B5FEDF63-8496-15A2-A2BD-F4F0772807C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
        <p:nvSpPr>
          <p:cNvPr id="12" name="Content Placeholder 2">
            <a:extLst>
              <a:ext uri="{FF2B5EF4-FFF2-40B4-BE49-F238E27FC236}">
                <a16:creationId xmlns:a16="http://schemas.microsoft.com/office/drawing/2014/main" id="{430A87E8-FC38-EF63-519A-A20B6C53B421}"/>
              </a:ext>
              <a:ext uri="{C183D7F6-B498-43B3-948B-1728B52AA6E4}">
                <adec:decorative xmlns:adec="http://schemas.microsoft.com/office/drawing/2017/decorative" val="0"/>
              </a:ext>
            </a:extLst>
          </p:cNvPr>
          <p:cNvSpPr>
            <a:spLocks noGrp="1"/>
          </p:cNvSpPr>
          <p:nvPr>
            <p:ph idx="1" hasCustomPrompt="1"/>
          </p:nvPr>
        </p:nvSpPr>
        <p:spPr>
          <a:xfrm>
            <a:off x="394206" y="2527153"/>
            <a:ext cx="4939792" cy="517986"/>
          </a:xfrm>
          <a:prstGeom prst="rect">
            <a:avLst/>
          </a:prstGeom>
        </p:spPr>
        <p:txBody>
          <a:bodyPr anchor="b" anchorCtr="0"/>
          <a:lstStyle>
            <a:lvl1pPr marL="0" indent="0">
              <a:lnSpc>
                <a:spcPct val="100000"/>
              </a:lnSpc>
              <a:spcBef>
                <a:spcPts val="0"/>
              </a:spcBef>
              <a:buFontTx/>
              <a:buNone/>
              <a:defRPr sz="1600" b="1" cap="all" baseline="0">
                <a:solidFill>
                  <a:schemeClr val="tx2"/>
                </a:solidFill>
              </a:defRPr>
            </a:lvl1pPr>
            <a:lvl2pPr>
              <a:buFont typeface="Arial" panose="020B0604020202020204" pitchFamily="34" charset="0"/>
              <a:buChar char="•"/>
              <a:defRPr/>
            </a:lvl2pPr>
            <a:lvl3pPr>
              <a:spcBef>
                <a:spcPts val="400"/>
              </a:spcBef>
              <a:buFont typeface="System Font Regular"/>
              <a:buChar char="−"/>
              <a:defRPr sz="1800"/>
            </a:lvl3pPr>
          </a:lstStyle>
          <a:p>
            <a:pPr lvl="0"/>
            <a:r>
              <a:rPr lang="en-US"/>
              <a:t>Click here to edit Sub-title</a:t>
            </a:r>
          </a:p>
        </p:txBody>
      </p:sp>
      <p:sp>
        <p:nvSpPr>
          <p:cNvPr id="13" name="Content Placeholder 2">
            <a:extLst>
              <a:ext uri="{FF2B5EF4-FFF2-40B4-BE49-F238E27FC236}">
                <a16:creationId xmlns:a16="http://schemas.microsoft.com/office/drawing/2014/main" id="{03372A22-8E95-EEF5-A75E-63F3C0F2C29E}"/>
              </a:ext>
              <a:ext uri="{C183D7F6-B498-43B3-948B-1728B52AA6E4}">
                <adec:decorative xmlns:adec="http://schemas.microsoft.com/office/drawing/2017/decorative" val="0"/>
              </a:ext>
            </a:extLst>
          </p:cNvPr>
          <p:cNvSpPr>
            <a:spLocks noGrp="1"/>
          </p:cNvSpPr>
          <p:nvPr>
            <p:ph idx="14" hasCustomPrompt="1"/>
          </p:nvPr>
        </p:nvSpPr>
        <p:spPr>
          <a:xfrm>
            <a:off x="394208" y="3166495"/>
            <a:ext cx="4939792" cy="3184283"/>
          </a:xfrm>
          <a:prstGeom prst="rect">
            <a:avLst/>
          </a:prstGeom>
        </p:spPr>
        <p:txBody>
          <a:bodyPr/>
          <a:lstStyle>
            <a:lvl1pPr>
              <a:lnSpc>
                <a:spcPct val="120000"/>
              </a:lnSpc>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a:t>Click here to edit text</a:t>
            </a:r>
          </a:p>
          <a:p>
            <a:pPr lvl="0"/>
            <a:r>
              <a:rPr lang="en-US"/>
              <a:t>Click here to edit text</a:t>
            </a:r>
          </a:p>
          <a:p>
            <a:pPr lvl="1"/>
            <a:r>
              <a:rPr lang="en-US"/>
              <a:t>Second level</a:t>
            </a:r>
          </a:p>
          <a:p>
            <a:pPr lvl="1"/>
            <a:r>
              <a:rPr lang="en-US"/>
              <a:t>Second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856CF4B-B17A-2337-0D52-61EC19AA7002}"/>
              </a:ext>
              <a:ext uri="{C183D7F6-B498-43B3-948B-1728B52AA6E4}">
                <adec:decorative xmlns:adec="http://schemas.microsoft.com/office/drawing/2017/decorative" val="0"/>
              </a:ext>
            </a:extLst>
          </p:cNvPr>
          <p:cNvSpPr>
            <a:spLocks noGrp="1"/>
          </p:cNvSpPr>
          <p:nvPr>
            <p:ph idx="15" hasCustomPrompt="1"/>
          </p:nvPr>
        </p:nvSpPr>
        <p:spPr>
          <a:xfrm>
            <a:off x="5977588" y="2527153"/>
            <a:ext cx="4939792" cy="517986"/>
          </a:xfrm>
          <a:prstGeom prst="rect">
            <a:avLst/>
          </a:prstGeom>
        </p:spPr>
        <p:txBody>
          <a:bodyPr anchor="b" anchorCtr="0"/>
          <a:lstStyle>
            <a:lvl1pPr marL="0" indent="0">
              <a:lnSpc>
                <a:spcPct val="100000"/>
              </a:lnSpc>
              <a:spcBef>
                <a:spcPts val="0"/>
              </a:spcBef>
              <a:buFontTx/>
              <a:buNone/>
              <a:defRPr sz="1600" b="1" cap="all" baseline="0">
                <a:solidFill>
                  <a:schemeClr val="tx2"/>
                </a:solidFill>
              </a:defRPr>
            </a:lvl1pPr>
            <a:lvl2pPr>
              <a:buFont typeface="Arial" panose="020B0604020202020204" pitchFamily="34" charset="0"/>
              <a:buChar char="•"/>
              <a:defRPr/>
            </a:lvl2pPr>
            <a:lvl3pPr>
              <a:spcBef>
                <a:spcPts val="400"/>
              </a:spcBef>
              <a:buFont typeface="System Font Regular"/>
              <a:buChar char="−"/>
              <a:defRPr sz="1800"/>
            </a:lvl3pPr>
          </a:lstStyle>
          <a:p>
            <a:pPr lvl="0"/>
            <a:r>
              <a:rPr lang="en-US"/>
              <a:t>Click here to edit Sub-title</a:t>
            </a:r>
          </a:p>
        </p:txBody>
      </p:sp>
      <p:sp>
        <p:nvSpPr>
          <p:cNvPr id="15" name="Content Placeholder 2">
            <a:extLst>
              <a:ext uri="{FF2B5EF4-FFF2-40B4-BE49-F238E27FC236}">
                <a16:creationId xmlns:a16="http://schemas.microsoft.com/office/drawing/2014/main" id="{23825F99-D766-A623-5D1B-AE0CC6933E0B}"/>
              </a:ext>
              <a:ext uri="{C183D7F6-B498-43B3-948B-1728B52AA6E4}">
                <adec:decorative xmlns:adec="http://schemas.microsoft.com/office/drawing/2017/decorative" val="0"/>
              </a:ext>
            </a:extLst>
          </p:cNvPr>
          <p:cNvSpPr>
            <a:spLocks noGrp="1"/>
          </p:cNvSpPr>
          <p:nvPr>
            <p:ph idx="16" hasCustomPrompt="1"/>
          </p:nvPr>
        </p:nvSpPr>
        <p:spPr>
          <a:xfrm>
            <a:off x="5977590" y="3166495"/>
            <a:ext cx="4939792" cy="3184283"/>
          </a:xfrm>
          <a:prstGeom prst="rect">
            <a:avLst/>
          </a:prstGeom>
        </p:spPr>
        <p:txBody>
          <a:bodyPr/>
          <a:lstStyle>
            <a:lvl1pPr>
              <a:lnSpc>
                <a:spcPct val="120000"/>
              </a:lnSpc>
              <a:defRPr/>
            </a:lvl1pPr>
            <a:lvl2pPr>
              <a:lnSpc>
                <a:spcPct val="120000"/>
              </a:lnSpc>
              <a:spcBef>
                <a:spcPts val="400"/>
              </a:spcBef>
              <a:defRPr/>
            </a:lvl2pPr>
            <a:lvl3pPr>
              <a:lnSpc>
                <a:spcPct val="120000"/>
              </a:lnSpc>
              <a:spcBef>
                <a:spcPts val="400"/>
              </a:spcBef>
              <a:defRPr/>
            </a:lvl3pPr>
            <a:lvl4pPr>
              <a:lnSpc>
                <a:spcPct val="120000"/>
              </a:lnSpc>
              <a:spcBef>
                <a:spcPts val="400"/>
              </a:spcBef>
              <a:defRPr/>
            </a:lvl4pPr>
            <a:lvl5pPr>
              <a:lnSpc>
                <a:spcPct val="120000"/>
              </a:lnSpc>
              <a:spcBef>
                <a:spcPts val="400"/>
              </a:spcBef>
              <a:defRPr/>
            </a:lvl5pPr>
          </a:lstStyle>
          <a:p>
            <a:pPr lvl="0"/>
            <a:r>
              <a:rPr lang="en-US"/>
              <a:t>Click here to edit text</a:t>
            </a:r>
          </a:p>
          <a:p>
            <a:pPr lvl="0"/>
            <a:r>
              <a:rPr lang="en-US"/>
              <a:t>Click here to edit text</a:t>
            </a:r>
          </a:p>
          <a:p>
            <a:pPr lvl="1"/>
            <a:r>
              <a:rPr lang="en-US"/>
              <a:t>Second level</a:t>
            </a:r>
          </a:p>
          <a:p>
            <a:pPr lvl="1"/>
            <a:r>
              <a:rPr lang="en-US"/>
              <a:t>Second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391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 Text + Char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A70E803-0CD4-37E6-6B4A-D7207B5FF5B4}"/>
              </a:ext>
              <a:ext uri="{C183D7F6-B498-43B3-948B-1728B52AA6E4}">
                <adec:decorative xmlns:adec="http://schemas.microsoft.com/office/drawing/2017/decorative" val="0"/>
              </a:ext>
            </a:extLst>
          </p:cNvPr>
          <p:cNvSpPr>
            <a:spLocks noGrp="1"/>
          </p:cNvSpPr>
          <p:nvPr>
            <p:ph type="title" hasCustomPrompt="1"/>
          </p:nvPr>
        </p:nvSpPr>
        <p:spPr>
          <a:xfrm>
            <a:off x="394208" y="1504626"/>
            <a:ext cx="5190163" cy="868680"/>
          </a:xfrm>
        </p:spPr>
        <p:txBody>
          <a:bodyPr/>
          <a:lstStyle/>
          <a:p>
            <a:r>
              <a:rPr lang="en-US"/>
              <a:t>Click to edit title</a:t>
            </a:r>
          </a:p>
        </p:txBody>
      </p:sp>
      <p:sp>
        <p:nvSpPr>
          <p:cNvPr id="6" name="Text Placeholder 3">
            <a:extLst>
              <a:ext uri="{FF2B5EF4-FFF2-40B4-BE49-F238E27FC236}">
                <a16:creationId xmlns:a16="http://schemas.microsoft.com/office/drawing/2014/main" id="{79FC7291-FE51-B6E9-4282-93216FB48CDA}"/>
              </a:ext>
              <a:ext uri="{C183D7F6-B498-43B3-948B-1728B52AA6E4}">
                <adec:decorative xmlns:adec="http://schemas.microsoft.com/office/drawing/2017/decorative" val="0"/>
              </a:ext>
            </a:extLst>
          </p:cNvPr>
          <p:cNvSpPr>
            <a:spLocks noGrp="1"/>
          </p:cNvSpPr>
          <p:nvPr>
            <p:ph type="body" sz="half" idx="2" hasCustomPrompt="1"/>
          </p:nvPr>
        </p:nvSpPr>
        <p:spPr>
          <a:xfrm>
            <a:off x="391564" y="2481943"/>
            <a:ext cx="5192807" cy="3811588"/>
          </a:xfrm>
          <a:prstGeom prst="rect">
            <a:avLst/>
          </a:prstGeom>
        </p:spPr>
        <p:txBody>
          <a:bodyPr/>
          <a:lstStyle>
            <a:lvl1pPr marL="0" indent="0">
              <a:lnSpc>
                <a:spcPct val="12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 consectetur et adipiscing elit. Vivamus euismod et leo a condimentum pretium nisl est convallis nisl, vitae dapibus elit ligula vel urna. Integer mollis elit vel justo bibendum vitae et efficitur arcu bibendum. consectetur adipiscing elit. Vivamus euismod leo a condimentum.</a:t>
            </a:r>
          </a:p>
        </p:txBody>
      </p:sp>
      <p:sp>
        <p:nvSpPr>
          <p:cNvPr id="4" name="Chart Placeholder 3">
            <a:extLst>
              <a:ext uri="{FF2B5EF4-FFF2-40B4-BE49-F238E27FC236}">
                <a16:creationId xmlns:a16="http://schemas.microsoft.com/office/drawing/2014/main" id="{09B8DD2A-7177-2E52-DD5A-3EAE044C5349}"/>
              </a:ext>
              <a:ext uri="{C183D7F6-B498-43B3-948B-1728B52AA6E4}">
                <adec:decorative xmlns:adec="http://schemas.microsoft.com/office/drawing/2017/decorative" val="0"/>
              </a:ext>
            </a:extLst>
          </p:cNvPr>
          <p:cNvSpPr>
            <a:spLocks noGrp="1"/>
          </p:cNvSpPr>
          <p:nvPr>
            <p:ph type="chart" sz="quarter" idx="10"/>
          </p:nvPr>
        </p:nvSpPr>
        <p:spPr>
          <a:xfrm>
            <a:off x="5834743" y="1504626"/>
            <a:ext cx="5963049" cy="4320441"/>
          </a:xfrm>
          <a:prstGeom prst="rect">
            <a:avLst/>
          </a:prstGeom>
        </p:spPr>
        <p:txBody>
          <a:bodyPr/>
          <a:lstStyle/>
          <a:p>
            <a:endParaRPr lang="en-US"/>
          </a:p>
        </p:txBody>
      </p:sp>
      <p:pic>
        <p:nvPicPr>
          <p:cNvPr id="7" name="Picture 6">
            <a:extLst>
              <a:ext uri="{FF2B5EF4-FFF2-40B4-BE49-F238E27FC236}">
                <a16:creationId xmlns:a16="http://schemas.microsoft.com/office/drawing/2014/main" id="{26131C35-7703-D99E-E6EA-6F099E9D22B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
        <p:nvSpPr>
          <p:cNvPr id="2" name="Slide Number Placeholder 6">
            <a:extLst>
              <a:ext uri="{FF2B5EF4-FFF2-40B4-BE49-F238E27FC236}">
                <a16:creationId xmlns:a16="http://schemas.microsoft.com/office/drawing/2014/main" id="{24D129EA-B4FE-13E2-9E6F-CFD7407BEA74}"/>
              </a:ext>
              <a:ext uri="{C183D7F6-B498-43B3-948B-1728B52AA6E4}">
                <adec:decorative xmlns:adec="http://schemas.microsoft.com/office/drawing/2017/decorative" val="0"/>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spTree>
    <p:extLst>
      <p:ext uri="{BB962C8B-B14F-4D97-AF65-F5344CB8AC3E}">
        <p14:creationId xmlns:p14="http://schemas.microsoft.com/office/powerpoint/2010/main" val="2229600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2145E6A-5CC6-3D59-03B2-79BA22BAC1E2}"/>
              </a:ext>
              <a:ext uri="{C183D7F6-B498-43B3-948B-1728B52AA6E4}">
                <adec:decorative xmlns:adec="http://schemas.microsoft.com/office/drawing/2017/decorative" val="0"/>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pic>
        <p:nvPicPr>
          <p:cNvPr id="11" name="Picture 10">
            <a:extLst>
              <a:ext uri="{FF2B5EF4-FFF2-40B4-BE49-F238E27FC236}">
                <a16:creationId xmlns:a16="http://schemas.microsoft.com/office/drawing/2014/main" id="{7370064F-FCBA-0CCF-672A-1C99478ADC49}"/>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330257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 (No Backgroun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39D3417-A8CB-BA8D-6590-5F7131730880}"/>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
        <p:nvSpPr>
          <p:cNvPr id="3" name="Slide Number Placeholder 5">
            <a:extLst>
              <a:ext uri="{FF2B5EF4-FFF2-40B4-BE49-F238E27FC236}">
                <a16:creationId xmlns:a16="http://schemas.microsoft.com/office/drawing/2014/main" id="{3871AB5E-101C-7C13-4D65-215EA69060E6}"/>
              </a:ext>
              <a:ext uri="{C183D7F6-B498-43B3-948B-1728B52AA6E4}">
                <adec:decorative xmlns:adec="http://schemas.microsoft.com/office/drawing/2017/decorative" val="0"/>
              </a:ext>
            </a:extLst>
          </p:cNvPr>
          <p:cNvSpPr>
            <a:spLocks noGrp="1"/>
          </p:cNvSpPr>
          <p:nvPr>
            <p:ph type="sldNum" sz="quarter" idx="12"/>
          </p:nvPr>
        </p:nvSpPr>
        <p:spPr>
          <a:xfrm>
            <a:off x="11107580" y="6206038"/>
            <a:ext cx="692856" cy="365125"/>
          </a:xfrm>
          <a:prstGeom prst="rect">
            <a:avLst/>
          </a:prstGeom>
        </p:spPr>
        <p:txBody>
          <a:bodyPr/>
          <a:lstStyle/>
          <a:p>
            <a:fld id="{7B670C77-F8D5-0D45-BCC6-7287AA83D132}" type="slidenum">
              <a:rPr lang="en-US" smtClean="0"/>
              <a:t>‹#›</a:t>
            </a:fld>
            <a:endParaRPr lang="en-US"/>
          </a:p>
        </p:txBody>
      </p:sp>
    </p:spTree>
    <p:extLst>
      <p:ext uri="{BB962C8B-B14F-4D97-AF65-F5344CB8AC3E}">
        <p14:creationId xmlns:p14="http://schemas.microsoft.com/office/powerpoint/2010/main" val="2928860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Column Text + Photo">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A70E803-0CD4-37E6-6B4A-D7207B5FF5B4}"/>
              </a:ext>
            </a:extLst>
          </p:cNvPr>
          <p:cNvSpPr>
            <a:spLocks noGrp="1"/>
          </p:cNvSpPr>
          <p:nvPr>
            <p:ph type="title" hasCustomPrompt="1"/>
          </p:nvPr>
        </p:nvSpPr>
        <p:spPr>
          <a:xfrm>
            <a:off x="394208" y="1504626"/>
            <a:ext cx="5190163" cy="868680"/>
          </a:xfrm>
        </p:spPr>
        <p:txBody>
          <a:bodyPr/>
          <a:lstStyle/>
          <a:p>
            <a:r>
              <a:rPr lang="en-US"/>
              <a:t>Click to edit title</a:t>
            </a:r>
          </a:p>
        </p:txBody>
      </p:sp>
      <p:sp>
        <p:nvSpPr>
          <p:cNvPr id="6" name="Text Placeholder 3">
            <a:extLst>
              <a:ext uri="{FF2B5EF4-FFF2-40B4-BE49-F238E27FC236}">
                <a16:creationId xmlns:a16="http://schemas.microsoft.com/office/drawing/2014/main" id="{79FC7291-FE51-B6E9-4282-93216FB48CDA}"/>
              </a:ext>
            </a:extLst>
          </p:cNvPr>
          <p:cNvSpPr>
            <a:spLocks noGrp="1"/>
          </p:cNvSpPr>
          <p:nvPr>
            <p:ph type="body" sz="half" idx="2" hasCustomPrompt="1"/>
          </p:nvPr>
        </p:nvSpPr>
        <p:spPr>
          <a:xfrm>
            <a:off x="391564" y="2481943"/>
            <a:ext cx="5192807" cy="3811588"/>
          </a:xfrm>
          <a:prstGeom prst="rect">
            <a:avLst/>
          </a:prstGeom>
        </p:spPr>
        <p:txBody>
          <a:bodyPr/>
          <a:lstStyle>
            <a:lvl1pPr marL="0" indent="0">
              <a:lnSpc>
                <a:spcPct val="12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 consectetur et adipiscing elit. Vivamus euismod et leo a condimentum pretium nisl est convallis nisl, vitae dapibus elit ligula vel urna. Integer mollis elit vel justo bibendum vitae et efficitur arcu bibendum. consectetur adipiscing elit. Vivamus euismod leo a condimentum.</a:t>
            </a:r>
          </a:p>
        </p:txBody>
      </p:sp>
      <p:sp>
        <p:nvSpPr>
          <p:cNvPr id="3" name="Picture Placeholder 2">
            <a:extLst>
              <a:ext uri="{FF2B5EF4-FFF2-40B4-BE49-F238E27FC236}">
                <a16:creationId xmlns:a16="http://schemas.microsoft.com/office/drawing/2014/main" id="{0E4453FC-9ACD-2BD9-D95C-9641E9530AEF}"/>
              </a:ext>
              <a:ext uri="{C183D7F6-B498-43B3-948B-1728B52AA6E4}">
                <adec:decorative xmlns:adec="http://schemas.microsoft.com/office/drawing/2017/decorative" val="0"/>
              </a:ext>
            </a:extLst>
          </p:cNvPr>
          <p:cNvSpPr>
            <a:spLocks noGrp="1"/>
          </p:cNvSpPr>
          <p:nvPr>
            <p:ph type="pic" idx="1" hasCustomPrompt="1"/>
          </p:nvPr>
        </p:nvSpPr>
        <p:spPr>
          <a:xfrm>
            <a:off x="6018212" y="1175657"/>
            <a:ext cx="6172200" cy="5682343"/>
          </a:xfrm>
          <a:prstGeom prst="rect">
            <a:avLst/>
          </a:prstGeom>
          <a:solidFill>
            <a:schemeClr val="accent5"/>
          </a:solidFill>
        </p:spPr>
        <p:txBody>
          <a:bodyPr/>
          <a:lstStyle>
            <a:lvl1pPr marL="0" marR="0" indent="0" algn="ctr"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a:pPr>
            <a:r>
              <a:rPr lang="en-US"/>
              <a:t>                 </a:t>
            </a:r>
          </a:p>
        </p:txBody>
      </p:sp>
      <p:pic>
        <p:nvPicPr>
          <p:cNvPr id="9" name="Picture 8">
            <a:extLst>
              <a:ext uri="{FF2B5EF4-FFF2-40B4-BE49-F238E27FC236}">
                <a16:creationId xmlns:a16="http://schemas.microsoft.com/office/drawing/2014/main" id="{28A842D6-D190-F142-6FC2-BACAE250A4BA}"/>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200392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Column Text + 3 Photo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A70E803-0CD4-37E6-6B4A-D7207B5FF5B4}"/>
              </a:ext>
            </a:extLst>
          </p:cNvPr>
          <p:cNvSpPr>
            <a:spLocks noGrp="1"/>
          </p:cNvSpPr>
          <p:nvPr>
            <p:ph type="title" hasCustomPrompt="1"/>
          </p:nvPr>
        </p:nvSpPr>
        <p:spPr>
          <a:xfrm>
            <a:off x="394208" y="1504626"/>
            <a:ext cx="5190163" cy="868680"/>
          </a:xfrm>
        </p:spPr>
        <p:txBody>
          <a:bodyPr/>
          <a:lstStyle/>
          <a:p>
            <a:r>
              <a:rPr lang="en-US"/>
              <a:t>Click to edit title</a:t>
            </a:r>
          </a:p>
        </p:txBody>
      </p:sp>
      <p:sp>
        <p:nvSpPr>
          <p:cNvPr id="6" name="Text Placeholder 3">
            <a:extLst>
              <a:ext uri="{FF2B5EF4-FFF2-40B4-BE49-F238E27FC236}">
                <a16:creationId xmlns:a16="http://schemas.microsoft.com/office/drawing/2014/main" id="{79FC7291-FE51-B6E9-4282-93216FB48CDA}"/>
              </a:ext>
            </a:extLst>
          </p:cNvPr>
          <p:cNvSpPr>
            <a:spLocks noGrp="1"/>
          </p:cNvSpPr>
          <p:nvPr>
            <p:ph type="body" sz="half" idx="2" hasCustomPrompt="1"/>
          </p:nvPr>
        </p:nvSpPr>
        <p:spPr>
          <a:xfrm>
            <a:off x="391564" y="2481943"/>
            <a:ext cx="5192807" cy="3811588"/>
          </a:xfrm>
          <a:prstGeom prst="rect">
            <a:avLst/>
          </a:prstGeom>
        </p:spPr>
        <p:txBody>
          <a:bodyPr/>
          <a:lstStyle>
            <a:lvl1pPr marL="0" indent="0">
              <a:lnSpc>
                <a:spcPct val="12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Lorem ipsum dolor sit amet consectetur et adipiscing elit. Vivamus euismod et leo a condimentum pretium nisl est convallis nisl, vitae dapibus elit ligula vel urna. Integer mollis elit vel justo bibendum vitae et efficitur arcu bibendum. consectetur adipiscing elit. Vivamus euismod leo a condimentum.</a:t>
            </a:r>
          </a:p>
        </p:txBody>
      </p:sp>
      <p:sp>
        <p:nvSpPr>
          <p:cNvPr id="3" name="Picture Placeholder 2">
            <a:extLst>
              <a:ext uri="{FF2B5EF4-FFF2-40B4-BE49-F238E27FC236}">
                <a16:creationId xmlns:a16="http://schemas.microsoft.com/office/drawing/2014/main" id="{0E4453FC-9ACD-2BD9-D95C-9641E9530AEF}"/>
              </a:ext>
            </a:extLst>
          </p:cNvPr>
          <p:cNvSpPr>
            <a:spLocks noGrp="1"/>
          </p:cNvSpPr>
          <p:nvPr>
            <p:ph type="pic" idx="1" hasCustomPrompt="1"/>
          </p:nvPr>
        </p:nvSpPr>
        <p:spPr>
          <a:xfrm>
            <a:off x="6013295" y="1175657"/>
            <a:ext cx="6175025" cy="2841171"/>
          </a:xfrm>
          <a:prstGeom prst="rect">
            <a:avLst/>
          </a:prstGeom>
          <a:solidFill>
            <a:schemeClr val="accent5"/>
          </a:solidFill>
          <a:ln>
            <a:solidFill>
              <a:schemeClr val="bg1"/>
            </a:solidFill>
          </a:ln>
        </p:spPr>
        <p:txBody>
          <a:bodyPr/>
          <a:lstStyle>
            <a:lvl1pPr marL="0" marR="0" indent="0" algn="ctr"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a:pPr>
            <a:r>
              <a:rPr lang="en-US"/>
              <a:t>                 </a:t>
            </a:r>
          </a:p>
        </p:txBody>
      </p:sp>
      <p:sp>
        <p:nvSpPr>
          <p:cNvPr id="4" name="Picture Placeholder 2">
            <a:extLst>
              <a:ext uri="{FF2B5EF4-FFF2-40B4-BE49-F238E27FC236}">
                <a16:creationId xmlns:a16="http://schemas.microsoft.com/office/drawing/2014/main" id="{1855A2D2-CB1F-E260-6EEA-7E2D6D512F1B}"/>
              </a:ext>
            </a:extLst>
          </p:cNvPr>
          <p:cNvSpPr>
            <a:spLocks noGrp="1"/>
          </p:cNvSpPr>
          <p:nvPr>
            <p:ph type="pic" idx="11" hasCustomPrompt="1"/>
          </p:nvPr>
        </p:nvSpPr>
        <p:spPr>
          <a:xfrm>
            <a:off x="6013295" y="4016828"/>
            <a:ext cx="3090672" cy="2843784"/>
          </a:xfrm>
          <a:prstGeom prst="rect">
            <a:avLst/>
          </a:prstGeom>
          <a:solidFill>
            <a:schemeClr val="accent5"/>
          </a:solidFill>
          <a:ln w="9525">
            <a:solidFill>
              <a:schemeClr val="bg1"/>
            </a:solidFill>
          </a:ln>
        </p:spPr>
        <p:txBody>
          <a:bodyPr/>
          <a:lstStyle>
            <a:lvl1pPr marL="0" marR="0" indent="0" algn="ctr"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a:pPr>
            <a:r>
              <a:rPr lang="en-US"/>
              <a:t>                 </a:t>
            </a:r>
          </a:p>
        </p:txBody>
      </p:sp>
      <p:sp>
        <p:nvSpPr>
          <p:cNvPr id="2" name="Picture Placeholder 2">
            <a:extLst>
              <a:ext uri="{FF2B5EF4-FFF2-40B4-BE49-F238E27FC236}">
                <a16:creationId xmlns:a16="http://schemas.microsoft.com/office/drawing/2014/main" id="{E9823783-F8CE-C00A-E2E8-141FB0CBA29A}"/>
              </a:ext>
            </a:extLst>
          </p:cNvPr>
          <p:cNvSpPr>
            <a:spLocks noGrp="1"/>
          </p:cNvSpPr>
          <p:nvPr>
            <p:ph type="pic" idx="10" hasCustomPrompt="1"/>
          </p:nvPr>
        </p:nvSpPr>
        <p:spPr>
          <a:xfrm>
            <a:off x="9097648" y="4016829"/>
            <a:ext cx="3090672" cy="2841171"/>
          </a:xfrm>
          <a:prstGeom prst="rect">
            <a:avLst/>
          </a:prstGeom>
          <a:solidFill>
            <a:schemeClr val="accent5"/>
          </a:solidFill>
          <a:ln>
            <a:solidFill>
              <a:schemeClr val="bg1"/>
            </a:solidFill>
          </a:ln>
        </p:spPr>
        <p:txBody>
          <a:bodyPr/>
          <a:lstStyle>
            <a:lvl1pPr marL="0" marR="0" indent="0" algn="ctr"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a:pPr>
            <a:r>
              <a:rPr lang="en-US"/>
              <a:t>                 </a:t>
            </a:r>
          </a:p>
        </p:txBody>
      </p:sp>
      <p:pic>
        <p:nvPicPr>
          <p:cNvPr id="7" name="Picture 6">
            <a:extLst>
              <a:ext uri="{FF2B5EF4-FFF2-40B4-BE49-F238E27FC236}">
                <a16:creationId xmlns:a16="http://schemas.microsoft.com/office/drawing/2014/main" id="{6D721556-F472-9CB8-AB89-2778C093281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570699" y="308027"/>
            <a:ext cx="901250" cy="757049"/>
          </a:xfrm>
          <a:prstGeom prst="rect">
            <a:avLst/>
          </a:prstGeom>
        </p:spPr>
      </p:pic>
    </p:spTree>
    <p:extLst>
      <p:ext uri="{BB962C8B-B14F-4D97-AF65-F5344CB8AC3E}">
        <p14:creationId xmlns:p14="http://schemas.microsoft.com/office/powerpoint/2010/main" val="1984944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ull-Wid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50CA1-FF95-DB59-A307-6E7802C571C9}"/>
              </a:ext>
            </a:extLst>
          </p:cNvPr>
          <p:cNvSpPr>
            <a:spLocks noGrp="1"/>
          </p:cNvSpPr>
          <p:nvPr>
            <p:ph type="title" hasCustomPrompt="1"/>
          </p:nvPr>
        </p:nvSpPr>
        <p:spPr>
          <a:xfrm>
            <a:off x="394208" y="1504626"/>
            <a:ext cx="5190163" cy="868680"/>
          </a:xfrm>
        </p:spPr>
        <p:txBody>
          <a:bodyPr/>
          <a:lstStyle/>
          <a:p>
            <a:r>
              <a:rPr lang="en-US"/>
              <a:t>Click to edit title</a:t>
            </a:r>
          </a:p>
        </p:txBody>
      </p:sp>
      <p:sp>
        <p:nvSpPr>
          <p:cNvPr id="3" name="Picture Placeholder 2">
            <a:extLst>
              <a:ext uri="{FF2B5EF4-FFF2-40B4-BE49-F238E27FC236}">
                <a16:creationId xmlns:a16="http://schemas.microsoft.com/office/drawing/2014/main" id="{0E4453FC-9ACD-2BD9-D95C-9641E9530AEF}"/>
              </a:ext>
            </a:extLst>
          </p:cNvPr>
          <p:cNvSpPr>
            <a:spLocks noGrp="1"/>
          </p:cNvSpPr>
          <p:nvPr>
            <p:ph type="pic" idx="1" hasCustomPrompt="1"/>
          </p:nvPr>
        </p:nvSpPr>
        <p:spPr>
          <a:xfrm>
            <a:off x="0" y="1"/>
            <a:ext cx="12192000" cy="6858000"/>
          </a:xfrm>
          <a:prstGeom prst="rect">
            <a:avLst/>
          </a:prstGeom>
          <a:solidFill>
            <a:schemeClr val="accent5"/>
          </a:solidFill>
        </p:spPr>
        <p:txBody>
          <a:bodyPr/>
          <a:lstStyle>
            <a:lvl1pPr marL="0" marR="0" indent="0" algn="ctr"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ts val="2600"/>
              </a:lnSpc>
              <a:spcBef>
                <a:spcPts val="800"/>
              </a:spcBef>
              <a:spcAft>
                <a:spcPts val="0"/>
              </a:spcAft>
              <a:buClr>
                <a:schemeClr val="tx2"/>
              </a:buClr>
              <a:buSzTx/>
              <a:buFont typeface="Arial" panose="020B0604020202020204" pitchFamily="34" charset="0"/>
              <a:buNone/>
              <a:tabLst/>
              <a:defRPr/>
            </a:pPr>
            <a:r>
              <a:rPr lang="en-US"/>
              <a:t>                  </a:t>
            </a:r>
          </a:p>
        </p:txBody>
      </p:sp>
    </p:spTree>
    <p:extLst>
      <p:ext uri="{BB962C8B-B14F-4D97-AF65-F5344CB8AC3E}">
        <p14:creationId xmlns:p14="http://schemas.microsoft.com/office/powerpoint/2010/main" val="2111997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A19231-8A35-C0C4-A52C-FD510095F937}"/>
              </a:ext>
            </a:extLst>
          </p:cNvPr>
          <p:cNvSpPr>
            <a:spLocks noGrp="1"/>
          </p:cNvSpPr>
          <p:nvPr>
            <p:ph type="title"/>
          </p:nvPr>
        </p:nvSpPr>
        <p:spPr>
          <a:xfrm>
            <a:off x="394208" y="1504626"/>
            <a:ext cx="10515600" cy="868680"/>
          </a:xfrm>
          <a:prstGeom prst="rect">
            <a:avLst/>
          </a:prstGeom>
        </p:spPr>
        <p:txBody>
          <a:bodyPr vert="horz" lIns="91440" tIns="45720" rIns="91440" bIns="45720" rtlCol="0" anchor="ctr" anchorCtr="0">
            <a:noAutofit/>
          </a:bodyPr>
          <a:lstStyle/>
          <a:p>
            <a:r>
              <a:rPr lang="en-US"/>
              <a:t>Click to edit title</a:t>
            </a:r>
          </a:p>
        </p:txBody>
      </p:sp>
      <p:sp>
        <p:nvSpPr>
          <p:cNvPr id="3" name="Text Placeholder 2">
            <a:extLst>
              <a:ext uri="{FF2B5EF4-FFF2-40B4-BE49-F238E27FC236}">
                <a16:creationId xmlns:a16="http://schemas.microsoft.com/office/drawing/2014/main" id="{AE6E5F18-0F44-D0C4-865B-4F1686C20A3A}"/>
              </a:ext>
            </a:extLst>
          </p:cNvPr>
          <p:cNvSpPr>
            <a:spLocks noGrp="1"/>
          </p:cNvSpPr>
          <p:nvPr>
            <p:ph type="body" idx="1"/>
          </p:nvPr>
        </p:nvSpPr>
        <p:spPr>
          <a:xfrm>
            <a:off x="394208" y="2522992"/>
            <a:ext cx="10515600" cy="4048171"/>
          </a:xfrm>
          <a:prstGeom prst="rect">
            <a:avLst/>
          </a:prstGeom>
        </p:spPr>
        <p:txBody>
          <a:bodyPr vert="horz" lIns="91440" tIns="45720" rIns="91440" bIns="45720" rtlCol="0">
            <a:noAutofit/>
          </a:bodyPr>
          <a:lstStyle/>
          <a:p>
            <a:pPr lvl="0"/>
            <a:r>
              <a:rPr lang="en-US"/>
              <a:t>Click here to edit text</a:t>
            </a:r>
          </a:p>
          <a:p>
            <a:pPr lvl="0"/>
            <a:r>
              <a:rPr lang="en-US"/>
              <a:t>Click here to edit text</a:t>
            </a:r>
          </a:p>
          <a:p>
            <a:pPr lvl="1"/>
            <a:r>
              <a:rPr lang="en-US"/>
              <a:t>Second text level</a:t>
            </a:r>
          </a:p>
          <a:p>
            <a:pPr lvl="1"/>
            <a:r>
              <a:rPr lang="en-US"/>
              <a:t>Second text level</a:t>
            </a:r>
          </a:p>
          <a:p>
            <a:pPr lvl="2"/>
            <a:r>
              <a:rPr lang="en-US"/>
              <a:t>Third text level</a:t>
            </a:r>
          </a:p>
          <a:p>
            <a:pPr lvl="2"/>
            <a:r>
              <a:rPr lang="en-US"/>
              <a:t>Third text level</a:t>
            </a:r>
          </a:p>
          <a:p>
            <a:pPr lvl="3"/>
            <a:r>
              <a:rPr lang="en-US"/>
              <a:t>Fourth text level</a:t>
            </a:r>
          </a:p>
          <a:p>
            <a:pPr lvl="4"/>
            <a:r>
              <a:rPr lang="en-US"/>
              <a:t>Fifth text level</a:t>
            </a:r>
          </a:p>
        </p:txBody>
      </p:sp>
      <p:sp>
        <p:nvSpPr>
          <p:cNvPr id="6" name="Slide Number Placeholder 5">
            <a:extLst>
              <a:ext uri="{FF2B5EF4-FFF2-40B4-BE49-F238E27FC236}">
                <a16:creationId xmlns:a16="http://schemas.microsoft.com/office/drawing/2014/main" id="{37C7C836-75E5-4C64-D3C5-1D1833BAD801}"/>
              </a:ext>
              <a:ext uri="{C183D7F6-B498-43B3-948B-1728B52AA6E4}">
                <adec:decorative xmlns:adec="http://schemas.microsoft.com/office/drawing/2017/decorative" val="0"/>
              </a:ext>
            </a:extLst>
          </p:cNvPr>
          <p:cNvSpPr>
            <a:spLocks noGrp="1"/>
          </p:cNvSpPr>
          <p:nvPr>
            <p:ph type="sldNum" sz="quarter" idx="4"/>
          </p:nvPr>
        </p:nvSpPr>
        <p:spPr>
          <a:xfrm>
            <a:off x="11107580" y="6206038"/>
            <a:ext cx="692856" cy="365125"/>
          </a:xfrm>
          <a:prstGeom prst="rect">
            <a:avLst/>
          </a:prstGeom>
        </p:spPr>
        <p:txBody>
          <a:bodyPr vert="horz" lIns="91440" tIns="45720" rIns="91440" bIns="45720" rtlCol="0" anchor="ctr"/>
          <a:lstStyle>
            <a:lvl1pPr algn="r">
              <a:defRPr sz="1200" b="1">
                <a:solidFill>
                  <a:schemeClr val="tx1"/>
                </a:solidFill>
                <a:latin typeface="Arial" panose="020B0604020202020204" pitchFamily="34" charset="0"/>
                <a:cs typeface="Arial" panose="020B0604020202020204" pitchFamily="34" charset="0"/>
              </a:defRPr>
            </a:lvl1pPr>
          </a:lstStyle>
          <a:p>
            <a:fld id="{7B670C77-F8D5-0D45-BCC6-7287AA83D132}" type="slidenum">
              <a:rPr lang="en-US" smtClean="0"/>
              <a:pPr/>
              <a:t>‹#›</a:t>
            </a:fld>
            <a:endParaRPr lang="en-US" b="1"/>
          </a:p>
        </p:txBody>
      </p:sp>
      <p:sp>
        <p:nvSpPr>
          <p:cNvPr id="8" name="TextBox 7">
            <a:extLst>
              <a:ext uri="{FF2B5EF4-FFF2-40B4-BE49-F238E27FC236}">
                <a16:creationId xmlns:a16="http://schemas.microsoft.com/office/drawing/2014/main" id="{99EF7DA4-3663-FABA-10FE-899A3B0BAD7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userDrawn="1"/>
        </p:nvSpPr>
        <p:spPr>
          <a:xfrm>
            <a:off x="1665962" y="85344"/>
            <a:ext cx="9439238" cy="948799"/>
          </a:xfrm>
          <a:prstGeom prst="rect">
            <a:avLst/>
          </a:prstGeom>
          <a:noFill/>
        </p:spPr>
        <p:txBody>
          <a:bodyPr wrap="square" lIns="365760" tIns="182880" bIns="182880" rtlCol="0" anchor="ctr" anchorCtr="0">
            <a:noAutofit/>
          </a:bodyPr>
          <a:lstStyle/>
          <a:p>
            <a:r>
              <a:rPr lang="en-US" sz="2000" b="0">
                <a:solidFill>
                  <a:schemeClr val="bg1"/>
                </a:solidFill>
                <a:latin typeface="Arial" panose="020B0604020202020204" pitchFamily="34" charset="0"/>
                <a:cs typeface="Arial" panose="020B0604020202020204" pitchFamily="34" charset="0"/>
              </a:rPr>
              <a:t>Center for Assistive Technology</a:t>
            </a:r>
          </a:p>
          <a:p>
            <a:pPr>
              <a:lnSpc>
                <a:spcPct val="150000"/>
              </a:lnSpc>
            </a:pPr>
            <a:r>
              <a:rPr lang="en-US" sz="1400" b="0">
                <a:solidFill>
                  <a:schemeClr val="bg1"/>
                </a:solidFill>
                <a:latin typeface="Arial" panose="020B0604020202020204" pitchFamily="34" charset="0"/>
                <a:cs typeface="Arial" panose="020B0604020202020204" pitchFamily="34" charset="0"/>
              </a:rPr>
              <a:t>Department of Rehabilitation Science, School of Public Health and Health Professions</a:t>
            </a:r>
          </a:p>
        </p:txBody>
      </p:sp>
    </p:spTree>
    <p:extLst>
      <p:ext uri="{BB962C8B-B14F-4D97-AF65-F5344CB8AC3E}">
        <p14:creationId xmlns:p14="http://schemas.microsoft.com/office/powerpoint/2010/main" val="3964681390"/>
      </p:ext>
    </p:extLst>
  </p:cSld>
  <p:clrMap bg1="dk1" tx1="lt1" bg2="dk2" tx2="lt2" accent1="accent1" accent2="accent2" accent3="accent3" accent4="accent4" accent5="accent5" accent6="accent6" hlink="hlink" folHlink="folHlink"/>
  <p:sldLayoutIdLst>
    <p:sldLayoutId id="2147483659" r:id="rId1"/>
    <p:sldLayoutId id="2147483649" r:id="rId2"/>
    <p:sldLayoutId id="2147483660" r:id="rId3"/>
    <p:sldLayoutId id="2147483658" r:id="rId4"/>
    <p:sldLayoutId id="2147483656" r:id="rId5"/>
    <p:sldLayoutId id="2147483665" r:id="rId6"/>
    <p:sldLayoutId id="2147483652" r:id="rId7"/>
    <p:sldLayoutId id="2147483666" r:id="rId8"/>
    <p:sldLayoutId id="2147483667" r:id="rId9"/>
    <p:sldLayoutId id="2147483664" r:id="rId10"/>
    <p:sldLayoutId id="2147483669" r:id="rId11"/>
    <p:sldLayoutId id="2147483668" r:id="rId12"/>
    <p:sldLayoutId id="2147483657" r:id="rId13"/>
    <p:sldLayoutId id="2147483663" r:id="rId14"/>
    <p:sldLayoutId id="2147483662" r:id="rId15"/>
  </p:sldLayoutIdLst>
  <p:hf hdr="0" ftr="0" dt="0"/>
  <p:txStyles>
    <p:titleStyle>
      <a:lvl1pPr algn="l" defTabSz="914400" rtl="0" eaLnBrk="1" latinLnBrk="0" hangingPunct="1">
        <a:lnSpc>
          <a:spcPct val="90000"/>
        </a:lnSpc>
        <a:spcBef>
          <a:spcPct val="0"/>
        </a:spcBef>
        <a:buNone/>
        <a:defRPr sz="3600" b="0" i="0" kern="1200">
          <a:solidFill>
            <a:schemeClr val="tx2"/>
          </a:solidFill>
          <a:latin typeface="Georgia" panose="02040502050405020303" pitchFamily="18" charset="0"/>
          <a:ea typeface="+mj-ea"/>
          <a:cs typeface="Arial" panose="020B0604020202020204" pitchFamily="34" charset="0"/>
        </a:defRPr>
      </a:lvl1pPr>
    </p:titleStyle>
    <p:bodyStyle>
      <a:lvl1pPr marL="228600" indent="-228600" algn="l" defTabSz="914400" rtl="0" eaLnBrk="1" latinLnBrk="0" hangingPunct="1">
        <a:lnSpc>
          <a:spcPct val="120000"/>
        </a:lnSpc>
        <a:spcBef>
          <a:spcPts val="1000"/>
        </a:spcBef>
        <a:buClr>
          <a:schemeClr val="tx2"/>
        </a:buClr>
        <a:buFont typeface="Arial" panose="020B0604020202020204" pitchFamily="34" charset="0"/>
        <a:buChar char="•"/>
        <a:defRPr sz="2000" kern="1200">
          <a:solidFill>
            <a:schemeClr val="tx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20000"/>
        </a:lnSpc>
        <a:spcBef>
          <a:spcPts val="1000"/>
        </a:spcBef>
        <a:buClr>
          <a:schemeClr val="tx2"/>
        </a:buClr>
        <a:buFont typeface="System Font Regular"/>
        <a:buChar char="−"/>
        <a:defRPr sz="2000" kern="1200">
          <a:solidFill>
            <a:schemeClr val="tx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20000"/>
        </a:lnSpc>
        <a:spcBef>
          <a:spcPts val="1000"/>
        </a:spcBef>
        <a:buClr>
          <a:schemeClr val="tx2"/>
        </a:buClr>
        <a:buFont typeface="Arial" panose="020B0604020202020204" pitchFamily="34" charset="0"/>
        <a:buChar char="•"/>
        <a:defRPr sz="1800" kern="1200">
          <a:solidFill>
            <a:schemeClr val="tx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20000"/>
        </a:lnSpc>
        <a:spcBef>
          <a:spcPts val="1000"/>
        </a:spcBef>
        <a:buClr>
          <a:schemeClr val="tx2"/>
        </a:buClr>
        <a:buFont typeface="Arial" panose="020B0604020202020204" pitchFamily="34" charset="0"/>
        <a:buChar char="•"/>
        <a:defRPr sz="1800" kern="1200">
          <a:solidFill>
            <a:schemeClr val="tx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20000"/>
        </a:lnSpc>
        <a:spcBef>
          <a:spcPts val="1000"/>
        </a:spcBef>
        <a:buClr>
          <a:schemeClr val="tx2"/>
        </a:buClr>
        <a:buFont typeface="Arial" panose="020B0604020202020204" pitchFamily="34" charset="0"/>
        <a:buChar char="•"/>
        <a:defRPr sz="1800" kern="1200">
          <a:solidFill>
            <a:schemeClr val="tx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justicecenter.ny.gov/traid-program"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www.at3center.net/state-at-program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cat-traid@buffalo.edu"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6EF79A5-BF07-5E2D-7DAF-AFA75AE92259}"/>
              </a:ext>
            </a:extLst>
          </p:cNvPr>
          <p:cNvSpPr>
            <a:spLocks noGrp="1"/>
          </p:cNvSpPr>
          <p:nvPr>
            <p:ph type="ctrTitle"/>
          </p:nvPr>
        </p:nvSpPr>
        <p:spPr>
          <a:xfrm>
            <a:off x="326888" y="1438785"/>
            <a:ext cx="7957576" cy="2405802"/>
          </a:xfrm>
        </p:spPr>
        <p:txBody>
          <a:bodyPr/>
          <a:lstStyle/>
          <a:p>
            <a:pPr>
              <a:lnSpc>
                <a:spcPts val="5000"/>
              </a:lnSpc>
            </a:pPr>
            <a:r>
              <a:rPr lang="en-US" sz="4400"/>
              <a:t>Overview of assistive technology and its diverse applications</a:t>
            </a:r>
          </a:p>
        </p:txBody>
      </p:sp>
      <p:sp>
        <p:nvSpPr>
          <p:cNvPr id="11" name="Subtitle 10">
            <a:extLst>
              <a:ext uri="{FF2B5EF4-FFF2-40B4-BE49-F238E27FC236}">
                <a16:creationId xmlns:a16="http://schemas.microsoft.com/office/drawing/2014/main" id="{5AD74763-8089-3291-9102-890EA53E7B0E}"/>
              </a:ext>
            </a:extLst>
          </p:cNvPr>
          <p:cNvSpPr>
            <a:spLocks noGrp="1"/>
          </p:cNvSpPr>
          <p:nvPr>
            <p:ph type="subTitle" idx="1"/>
          </p:nvPr>
        </p:nvSpPr>
        <p:spPr>
          <a:xfrm>
            <a:off x="720080" y="4252890"/>
            <a:ext cx="6229360" cy="1834258"/>
          </a:xfrm>
        </p:spPr>
        <p:txBody>
          <a:bodyPr/>
          <a:lstStyle/>
          <a:p>
            <a:pPr indent="-457200">
              <a:lnSpc>
                <a:spcPts val="2000"/>
              </a:lnSpc>
            </a:pPr>
            <a:r>
              <a:rPr lang="en-US" sz="2000" b="1"/>
              <a:t>Erin Brunelle, MS, OTR/L, ATP</a:t>
            </a:r>
          </a:p>
          <a:p>
            <a:pPr indent="-457200">
              <a:lnSpc>
                <a:spcPts val="2000"/>
              </a:lnSpc>
            </a:pPr>
            <a:r>
              <a:rPr lang="en-US" sz="2400" b="1" i="1"/>
              <a:t>	</a:t>
            </a:r>
            <a:r>
              <a:rPr lang="en-US" sz="2000" i="1"/>
              <a:t>Director of CAT</a:t>
            </a:r>
          </a:p>
          <a:p>
            <a:pPr indent="-457200">
              <a:lnSpc>
                <a:spcPct val="100000"/>
              </a:lnSpc>
            </a:pPr>
            <a:endParaRPr lang="en-US" sz="2400"/>
          </a:p>
          <a:p>
            <a:pPr>
              <a:lnSpc>
                <a:spcPts val="2000"/>
              </a:lnSpc>
            </a:pPr>
            <a:r>
              <a:rPr lang="en-US" sz="2000" b="1"/>
              <a:t>Laura Mack, COTA/L, ATP</a:t>
            </a:r>
          </a:p>
          <a:p>
            <a:pPr>
              <a:lnSpc>
                <a:spcPts val="2000"/>
              </a:lnSpc>
            </a:pPr>
            <a:r>
              <a:rPr lang="en-US" sz="2400" b="1" i="1"/>
              <a:t>	</a:t>
            </a:r>
            <a:r>
              <a:rPr lang="en-US" sz="2000" i="1"/>
              <a:t>Associate Director of CAT Client Services</a:t>
            </a:r>
          </a:p>
        </p:txBody>
      </p:sp>
    </p:spTree>
    <p:extLst>
      <p:ext uri="{BB962C8B-B14F-4D97-AF65-F5344CB8AC3E}">
        <p14:creationId xmlns:p14="http://schemas.microsoft.com/office/powerpoint/2010/main" val="1906549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75441-B094-797E-29D5-4CABC5D86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B77CF-598C-1ECA-DB25-A4FB5BC3C827}"/>
              </a:ext>
            </a:extLst>
          </p:cNvPr>
          <p:cNvSpPr>
            <a:spLocks noGrp="1"/>
          </p:cNvSpPr>
          <p:nvPr>
            <p:ph type="title"/>
          </p:nvPr>
        </p:nvSpPr>
        <p:spPr/>
        <p:txBody>
          <a:bodyPr/>
          <a:lstStyle/>
          <a:p>
            <a:r>
              <a:rPr lang="en-US"/>
              <a:t>What is assistive technology?</a:t>
            </a:r>
          </a:p>
        </p:txBody>
      </p:sp>
      <p:sp>
        <p:nvSpPr>
          <p:cNvPr id="3" name="Content Placeholder 2">
            <a:extLst>
              <a:ext uri="{FF2B5EF4-FFF2-40B4-BE49-F238E27FC236}">
                <a16:creationId xmlns:a16="http://schemas.microsoft.com/office/drawing/2014/main" id="{E8A0E7B0-3E1D-A7BD-140C-76FC385712B9}"/>
              </a:ext>
            </a:extLst>
          </p:cNvPr>
          <p:cNvSpPr>
            <a:spLocks noGrp="1"/>
          </p:cNvSpPr>
          <p:nvPr>
            <p:ph idx="1"/>
          </p:nvPr>
        </p:nvSpPr>
        <p:spPr>
          <a:xfrm>
            <a:off x="394208" y="2373306"/>
            <a:ext cx="10515600" cy="4048171"/>
          </a:xfrm>
        </p:spPr>
        <p:txBody>
          <a:bodyPr/>
          <a:lstStyle/>
          <a:p>
            <a:r>
              <a:rPr lang="en-US">
                <a:solidFill>
                  <a:schemeClr val="tx1">
                    <a:lumMod val="50000"/>
                  </a:schemeClr>
                </a:solidFill>
                <a:latin typeface="Arial"/>
                <a:cs typeface="Calibri"/>
              </a:rPr>
              <a:t>Under the Tech Act, assistive technology (AT) is defined as:</a:t>
            </a:r>
          </a:p>
          <a:p>
            <a:pPr marL="457200" lvl="1"/>
            <a:r>
              <a:rPr lang="en-US" i="1">
                <a:solidFill>
                  <a:schemeClr val="tx1">
                    <a:lumMod val="50000"/>
                  </a:schemeClr>
                </a:solidFill>
                <a:latin typeface="Arial"/>
                <a:cs typeface="Calibri"/>
              </a:rPr>
              <a:t>"</a:t>
            </a:r>
            <a:r>
              <a:rPr lang="en-US" i="1">
                <a:solidFill>
                  <a:schemeClr val="tx1">
                    <a:lumMod val="50000"/>
                  </a:schemeClr>
                </a:solidFill>
                <a:latin typeface="Arial"/>
                <a:ea typeface="+mn-lt"/>
                <a:cs typeface="+mn-lt"/>
              </a:rPr>
              <a:t>Any item, piece of equipment, or product system, whether acquired commercially or off the shelf, modified or customized, that increases, maintains or improves functional capabilities of individuals with disabilities."</a:t>
            </a:r>
            <a:endParaRPr lang="en-US" i="1">
              <a:solidFill>
                <a:schemeClr val="tx1">
                  <a:lumMod val="50000"/>
                </a:schemeClr>
              </a:solidFill>
              <a:latin typeface="Arial"/>
              <a:cs typeface="Calibri"/>
            </a:endParaRPr>
          </a:p>
          <a:p>
            <a:pPr marL="228600" lvl="1" indent="0">
              <a:buNone/>
            </a:pPr>
            <a:endParaRPr lang="en-US" i="1">
              <a:solidFill>
                <a:schemeClr val="tx1">
                  <a:lumMod val="50000"/>
                </a:schemeClr>
              </a:solidFill>
              <a:cs typeface="Calibri"/>
            </a:endParaRPr>
          </a:p>
          <a:p>
            <a:r>
              <a:rPr lang="en-US">
                <a:solidFill>
                  <a:schemeClr val="tx1">
                    <a:lumMod val="50000"/>
                  </a:schemeClr>
                </a:solidFill>
                <a:latin typeface="Arial"/>
                <a:cs typeface="Calibri"/>
              </a:rPr>
              <a:t>AT services are defined as:</a:t>
            </a:r>
            <a:endParaRPr lang="en-US" i="1">
              <a:solidFill>
                <a:schemeClr val="tx1">
                  <a:lumMod val="50000"/>
                </a:schemeClr>
              </a:solidFill>
              <a:latin typeface="Arial"/>
              <a:cs typeface="Calibri"/>
            </a:endParaRPr>
          </a:p>
          <a:p>
            <a:pPr marL="457200" lvl="1"/>
            <a:r>
              <a:rPr lang="en-US" i="1">
                <a:solidFill>
                  <a:schemeClr val="tx1">
                    <a:lumMod val="50000"/>
                  </a:schemeClr>
                </a:solidFill>
                <a:latin typeface="Arial"/>
                <a:cs typeface="Calibri"/>
              </a:rPr>
              <a:t>"Any service that directly assists an individual with a disability in the selection, acquisition, or use of an assistive technology device.”</a:t>
            </a:r>
          </a:p>
          <a:p>
            <a:pPr marL="457200" lvl="1"/>
            <a:endParaRPr lang="en-US" i="1">
              <a:solidFill>
                <a:schemeClr val="tx1">
                  <a:lumMod val="50000"/>
                </a:schemeClr>
              </a:solidFill>
              <a:latin typeface="Arial"/>
              <a:cs typeface="Calibri"/>
            </a:endParaRPr>
          </a:p>
          <a:p>
            <a:pPr marL="0"/>
            <a:r>
              <a:rPr lang="en-US">
                <a:solidFill>
                  <a:schemeClr val="tx1">
                    <a:lumMod val="50000"/>
                  </a:schemeClr>
                </a:solidFill>
                <a:latin typeface="Arial"/>
                <a:cs typeface="Calibri"/>
              </a:rPr>
              <a:t>AT is a broad field that encompasses of range of low to high tech options</a:t>
            </a:r>
            <a:endParaRPr lang="en-US" sz="1400">
              <a:solidFill>
                <a:schemeClr val="tx1">
                  <a:lumMod val="50000"/>
                </a:schemeClr>
              </a:solidFill>
              <a:latin typeface="Arial"/>
              <a:cs typeface="Calibri"/>
            </a:endParaRPr>
          </a:p>
          <a:p>
            <a:endParaRPr lang="en-US"/>
          </a:p>
        </p:txBody>
      </p:sp>
    </p:spTree>
    <p:extLst>
      <p:ext uri="{BB962C8B-B14F-4D97-AF65-F5344CB8AC3E}">
        <p14:creationId xmlns:p14="http://schemas.microsoft.com/office/powerpoint/2010/main" val="2201979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ED8D8-0CAE-2D32-A6B2-25E933270A4C}"/>
              </a:ext>
            </a:extLst>
          </p:cNvPr>
          <p:cNvSpPr>
            <a:spLocks noGrp="1"/>
          </p:cNvSpPr>
          <p:nvPr>
            <p:ph type="title"/>
          </p:nvPr>
        </p:nvSpPr>
        <p:spPr>
          <a:xfrm>
            <a:off x="391564" y="1452800"/>
            <a:ext cx="10515600" cy="868680"/>
          </a:xfrm>
        </p:spPr>
        <p:txBody>
          <a:bodyPr/>
          <a:lstStyle/>
          <a:p>
            <a:r>
              <a:rPr lang="en-US"/>
              <a:t>Categories of Assistive Technology</a:t>
            </a:r>
          </a:p>
        </p:txBody>
      </p:sp>
      <p:sp>
        <p:nvSpPr>
          <p:cNvPr id="3" name="Content Placeholder 2">
            <a:extLst>
              <a:ext uri="{FF2B5EF4-FFF2-40B4-BE49-F238E27FC236}">
                <a16:creationId xmlns:a16="http://schemas.microsoft.com/office/drawing/2014/main" id="{02CB062E-E01A-A47A-8BF8-5F0C493C7601}"/>
              </a:ext>
            </a:extLst>
          </p:cNvPr>
          <p:cNvSpPr>
            <a:spLocks noGrp="1"/>
          </p:cNvSpPr>
          <p:nvPr>
            <p:ph idx="1"/>
          </p:nvPr>
        </p:nvSpPr>
        <p:spPr>
          <a:xfrm>
            <a:off x="391564" y="2165125"/>
            <a:ext cx="10515600" cy="4048171"/>
          </a:xfrm>
        </p:spPr>
        <p:txBody>
          <a:bodyPr/>
          <a:lstStyle/>
          <a:p>
            <a:r>
              <a:rPr lang="en-US" sz="1800">
                <a:solidFill>
                  <a:srgbClr val="000000"/>
                </a:solidFill>
              </a:rPr>
              <a:t> Daily Living </a:t>
            </a:r>
          </a:p>
          <a:p>
            <a:r>
              <a:rPr lang="en-US" sz="1800">
                <a:solidFill>
                  <a:srgbClr val="000000"/>
                </a:solidFill>
              </a:rPr>
              <a:t> Communication </a:t>
            </a:r>
          </a:p>
          <a:p>
            <a:r>
              <a:rPr lang="en-US" sz="1800">
                <a:solidFill>
                  <a:srgbClr val="000000"/>
                </a:solidFill>
              </a:rPr>
              <a:t> Vision</a:t>
            </a:r>
          </a:p>
          <a:p>
            <a:r>
              <a:rPr lang="en-US" sz="1800">
                <a:solidFill>
                  <a:srgbClr val="000000"/>
                </a:solidFill>
              </a:rPr>
              <a:t> Hearing</a:t>
            </a:r>
          </a:p>
          <a:p>
            <a:r>
              <a:rPr lang="en-US" sz="1800">
                <a:solidFill>
                  <a:srgbClr val="000000"/>
                </a:solidFill>
              </a:rPr>
              <a:t> Learning, Cognition and Development </a:t>
            </a:r>
          </a:p>
          <a:p>
            <a:r>
              <a:rPr lang="en-US" sz="1800">
                <a:solidFill>
                  <a:srgbClr val="000000"/>
                </a:solidFill>
              </a:rPr>
              <a:t> Mobility, Seating and Positioning </a:t>
            </a:r>
          </a:p>
          <a:p>
            <a:r>
              <a:rPr lang="en-US" sz="1800">
                <a:solidFill>
                  <a:srgbClr val="000000"/>
                </a:solidFill>
              </a:rPr>
              <a:t> Environmental Adaptations </a:t>
            </a:r>
          </a:p>
          <a:p>
            <a:r>
              <a:rPr lang="en-US" sz="1800">
                <a:solidFill>
                  <a:srgbClr val="000000"/>
                </a:solidFill>
              </a:rPr>
              <a:t> Vehicle Mods and Transportation</a:t>
            </a:r>
          </a:p>
          <a:p>
            <a:r>
              <a:rPr lang="en-US" sz="1800">
                <a:solidFill>
                  <a:srgbClr val="000000"/>
                </a:solidFill>
              </a:rPr>
              <a:t> Computers and Related Peripherals </a:t>
            </a:r>
          </a:p>
          <a:p>
            <a:r>
              <a:rPr lang="en-US" sz="1800">
                <a:solidFill>
                  <a:srgbClr val="000000"/>
                </a:solidFill>
              </a:rPr>
              <a:t> Recreation, Sports and Leisure </a:t>
            </a:r>
            <a:endParaRPr lang="en-US" sz="1800"/>
          </a:p>
          <a:p>
            <a:endParaRPr lang="en-US"/>
          </a:p>
        </p:txBody>
      </p:sp>
    </p:spTree>
    <p:extLst>
      <p:ext uri="{BB962C8B-B14F-4D97-AF65-F5344CB8AC3E}">
        <p14:creationId xmlns:p14="http://schemas.microsoft.com/office/powerpoint/2010/main" val="786205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2ED6D-4494-FD29-BC3C-A1085C37E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AC8FDB-5B7E-4280-6E05-2C3459CFCDE1}"/>
              </a:ext>
            </a:extLst>
          </p:cNvPr>
          <p:cNvSpPr>
            <a:spLocks noGrp="1"/>
          </p:cNvSpPr>
          <p:nvPr>
            <p:ph type="title"/>
          </p:nvPr>
        </p:nvSpPr>
        <p:spPr/>
        <p:txBody>
          <a:bodyPr/>
          <a:lstStyle/>
          <a:p>
            <a:r>
              <a:rPr lang="en-US" dirty="0"/>
              <a:t>Trends in Digital Technology</a:t>
            </a:r>
          </a:p>
        </p:txBody>
      </p:sp>
      <p:sp>
        <p:nvSpPr>
          <p:cNvPr id="3" name="Content Placeholder 2">
            <a:extLst>
              <a:ext uri="{FF2B5EF4-FFF2-40B4-BE49-F238E27FC236}">
                <a16:creationId xmlns:a16="http://schemas.microsoft.com/office/drawing/2014/main" id="{C60617FC-C594-01D6-960A-FBCF702246B7}"/>
              </a:ext>
            </a:extLst>
          </p:cNvPr>
          <p:cNvSpPr>
            <a:spLocks noGrp="1"/>
          </p:cNvSpPr>
          <p:nvPr>
            <p:ph idx="1"/>
          </p:nvPr>
        </p:nvSpPr>
        <p:spPr/>
        <p:txBody>
          <a:bodyPr/>
          <a:lstStyle/>
          <a:p>
            <a:r>
              <a:rPr lang="en-US" dirty="0"/>
              <a:t>Built-in accessibility features across mainstream devices like computers and phones</a:t>
            </a:r>
          </a:p>
          <a:p>
            <a:r>
              <a:rPr lang="en-US" dirty="0"/>
              <a:t>Voice assistants that enable people to ask questions and complete tasks hands-free</a:t>
            </a:r>
          </a:p>
          <a:p>
            <a:r>
              <a:rPr lang="en-US" dirty="0"/>
              <a:t>Change from one-time purchases to subscription pricing models </a:t>
            </a:r>
          </a:p>
          <a:p>
            <a:r>
              <a:rPr lang="en-US" dirty="0"/>
              <a:t>Increase in mainstream smart home products</a:t>
            </a:r>
          </a:p>
          <a:p>
            <a:r>
              <a:rPr lang="en-US" dirty="0"/>
              <a:t>Increase in internet-connected devices</a:t>
            </a:r>
          </a:p>
          <a:p>
            <a:r>
              <a:rPr lang="en-US" dirty="0"/>
              <a:t>Legislative changes to digital accessibility from the Title II ADA Digital Accessibility Rule</a:t>
            </a:r>
          </a:p>
          <a:p>
            <a:r>
              <a:rPr lang="en-US" dirty="0"/>
              <a:t>Strong marketing that may require research to determine the reality of the item</a:t>
            </a:r>
          </a:p>
          <a:p>
            <a:r>
              <a:rPr lang="en-US" dirty="0"/>
              <a:t>Artificial intelligence is embedded in much of our technology systems</a:t>
            </a:r>
          </a:p>
          <a:p>
            <a:endParaRPr lang="en-US" dirty="0"/>
          </a:p>
        </p:txBody>
      </p:sp>
    </p:spTree>
    <p:extLst>
      <p:ext uri="{BB962C8B-B14F-4D97-AF65-F5344CB8AC3E}">
        <p14:creationId xmlns:p14="http://schemas.microsoft.com/office/powerpoint/2010/main" val="2546258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6B067-7185-1AA0-3043-7BE491E2C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DE5803-213A-7705-785A-17E001BE6D68}"/>
              </a:ext>
            </a:extLst>
          </p:cNvPr>
          <p:cNvSpPr>
            <a:spLocks noGrp="1"/>
          </p:cNvSpPr>
          <p:nvPr>
            <p:ph type="title"/>
          </p:nvPr>
        </p:nvSpPr>
        <p:spPr/>
        <p:txBody>
          <a:bodyPr/>
          <a:lstStyle/>
          <a:p>
            <a:r>
              <a:rPr lang="en-US"/>
              <a:t>Factors towards a Good “Fit”</a:t>
            </a:r>
          </a:p>
        </p:txBody>
      </p:sp>
      <p:sp>
        <p:nvSpPr>
          <p:cNvPr id="3" name="Content Placeholder 2">
            <a:extLst>
              <a:ext uri="{FF2B5EF4-FFF2-40B4-BE49-F238E27FC236}">
                <a16:creationId xmlns:a16="http://schemas.microsoft.com/office/drawing/2014/main" id="{B7FB3151-734B-491E-CEA2-08338A5294C4}"/>
              </a:ext>
            </a:extLst>
          </p:cNvPr>
          <p:cNvSpPr>
            <a:spLocks noGrp="1"/>
          </p:cNvSpPr>
          <p:nvPr>
            <p:ph idx="1"/>
          </p:nvPr>
        </p:nvSpPr>
        <p:spPr/>
        <p:txBody>
          <a:bodyPr vert="horz" lIns="91440" tIns="45720" rIns="91440" bIns="45720" rtlCol="0" anchor="t">
            <a:noAutofit/>
          </a:bodyPr>
          <a:lstStyle/>
          <a:p>
            <a:r>
              <a:rPr lang="en-US" dirty="0">
                <a:latin typeface="Arial"/>
                <a:cs typeface="Arial"/>
              </a:rPr>
              <a:t>Dynamic interaction between factors of the:</a:t>
            </a:r>
          </a:p>
          <a:p>
            <a:pPr lvl="1"/>
            <a:r>
              <a:rPr lang="en-US" b="1" dirty="0">
                <a:latin typeface="Arial"/>
                <a:cs typeface="Arial"/>
              </a:rPr>
              <a:t>Person: </a:t>
            </a:r>
            <a:r>
              <a:rPr lang="en-US" dirty="0">
                <a:latin typeface="Arial"/>
                <a:cs typeface="Arial"/>
              </a:rPr>
              <a:t>personality, preferences, skills, culture, knowledge, abilities</a:t>
            </a:r>
          </a:p>
          <a:p>
            <a:pPr lvl="1"/>
            <a:r>
              <a:rPr lang="en-US" b="1" dirty="0">
                <a:latin typeface="Arial"/>
                <a:cs typeface="Arial"/>
              </a:rPr>
              <a:t>Environment:</a:t>
            </a:r>
            <a:r>
              <a:rPr lang="en-US" dirty="0">
                <a:latin typeface="Arial"/>
                <a:cs typeface="Arial"/>
              </a:rPr>
              <a:t> built and natural environments and objects, and their attributes such as noise and light</a:t>
            </a:r>
          </a:p>
          <a:p>
            <a:pPr lvl="1"/>
            <a:r>
              <a:rPr lang="en-US" b="1">
                <a:latin typeface="Arial"/>
                <a:cs typeface="Arial"/>
              </a:rPr>
              <a:t>Technology or “Tool”: </a:t>
            </a:r>
            <a:r>
              <a:rPr lang="en-US">
                <a:latin typeface="Arial"/>
                <a:cs typeface="Arial"/>
              </a:rPr>
              <a:t>characteristics and abilities of the technology itself and how it interacts with the person and the environment</a:t>
            </a:r>
          </a:p>
          <a:p>
            <a:r>
              <a:rPr lang="en-US" dirty="0">
                <a:latin typeface="Arial"/>
                <a:cs typeface="Arial"/>
              </a:rPr>
              <a:t>Models of assistive technology highlight that these factors are unique to the person, their physical and social environments, the tasks they need to complete, the assistive technology system, and other technology it must interact with</a:t>
            </a:r>
          </a:p>
          <a:p>
            <a:endParaRPr lang="en-US"/>
          </a:p>
        </p:txBody>
      </p:sp>
    </p:spTree>
    <p:extLst>
      <p:ext uri="{BB962C8B-B14F-4D97-AF65-F5344CB8AC3E}">
        <p14:creationId xmlns:p14="http://schemas.microsoft.com/office/powerpoint/2010/main" val="1066080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DA5AA-482D-90EF-B834-596D24BEC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2689E4-D549-0F5D-1587-292F8D912A20}"/>
              </a:ext>
            </a:extLst>
          </p:cNvPr>
          <p:cNvSpPr>
            <a:spLocks noGrp="1"/>
          </p:cNvSpPr>
          <p:nvPr>
            <p:ph type="title"/>
          </p:nvPr>
        </p:nvSpPr>
        <p:spPr/>
        <p:txBody>
          <a:bodyPr/>
          <a:lstStyle/>
          <a:p>
            <a:r>
              <a:rPr lang="en-US"/>
              <a:t>Person and Environment Factors</a:t>
            </a:r>
          </a:p>
        </p:txBody>
      </p:sp>
      <p:sp>
        <p:nvSpPr>
          <p:cNvPr id="3" name="Content Placeholder 2">
            <a:extLst>
              <a:ext uri="{FF2B5EF4-FFF2-40B4-BE49-F238E27FC236}">
                <a16:creationId xmlns:a16="http://schemas.microsoft.com/office/drawing/2014/main" id="{0A3CF267-3582-FFBE-7BE8-24C56BD5730E}"/>
              </a:ext>
            </a:extLst>
          </p:cNvPr>
          <p:cNvSpPr>
            <a:spLocks noGrp="1"/>
          </p:cNvSpPr>
          <p:nvPr>
            <p:ph idx="1"/>
          </p:nvPr>
        </p:nvSpPr>
        <p:spPr/>
        <p:txBody>
          <a:bodyPr/>
          <a:lstStyle/>
          <a:p>
            <a:pPr marL="342900" indent="-342900"/>
            <a:r>
              <a:rPr lang="en-US"/>
              <a:t>What are the person’s goals and needs?</a:t>
            </a:r>
          </a:p>
          <a:p>
            <a:pPr marL="342900" indent="-342900"/>
            <a:r>
              <a:rPr lang="en-US"/>
              <a:t>What are the person's strengths, abilities, and preferences?</a:t>
            </a:r>
          </a:p>
          <a:p>
            <a:pPr marL="342900" indent="-342900"/>
            <a:r>
              <a:rPr lang="en-US"/>
              <a:t>What task(s) must be completed?</a:t>
            </a:r>
          </a:p>
          <a:p>
            <a:pPr marL="342900" indent="-342900"/>
            <a:r>
              <a:rPr lang="en-US"/>
              <a:t>What are specific demands of the task?</a:t>
            </a:r>
          </a:p>
          <a:p>
            <a:pPr marL="342900" indent="-342900"/>
            <a:r>
              <a:rPr lang="en-US"/>
              <a:t>What environment(s) is the technology being applied in?</a:t>
            </a:r>
          </a:p>
          <a:p>
            <a:pPr marL="342900" indent="-342900"/>
            <a:r>
              <a:rPr lang="en-US"/>
              <a:t>What are the factors of the environment?</a:t>
            </a:r>
          </a:p>
          <a:p>
            <a:pPr marL="342900" indent="-342900"/>
            <a:r>
              <a:rPr lang="en-US"/>
              <a:t>What barriers are currently preventing success?</a:t>
            </a:r>
          </a:p>
          <a:p>
            <a:pPr marL="342900" indent="-342900"/>
            <a:r>
              <a:rPr lang="en-US"/>
              <a:t>Are there other people in the environment who will use the system?</a:t>
            </a:r>
          </a:p>
          <a:p>
            <a:endParaRPr lang="en-US"/>
          </a:p>
        </p:txBody>
      </p:sp>
    </p:spTree>
    <p:extLst>
      <p:ext uri="{BB962C8B-B14F-4D97-AF65-F5344CB8AC3E}">
        <p14:creationId xmlns:p14="http://schemas.microsoft.com/office/powerpoint/2010/main" val="240195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1A419-9FC4-994A-6F44-B8B5200BB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77BE9-8894-3D3F-2B24-8A2C1988FB3F}"/>
              </a:ext>
            </a:extLst>
          </p:cNvPr>
          <p:cNvSpPr>
            <a:spLocks noGrp="1"/>
          </p:cNvSpPr>
          <p:nvPr>
            <p:ph type="title"/>
          </p:nvPr>
        </p:nvSpPr>
        <p:spPr>
          <a:xfrm>
            <a:off x="394208" y="1329196"/>
            <a:ext cx="10515600" cy="868680"/>
          </a:xfrm>
        </p:spPr>
        <p:txBody>
          <a:bodyPr/>
          <a:lstStyle/>
          <a:p>
            <a:r>
              <a:rPr lang="en-US"/>
              <a:t>Criteria for Evaluating AT</a:t>
            </a:r>
          </a:p>
        </p:txBody>
      </p:sp>
      <p:sp>
        <p:nvSpPr>
          <p:cNvPr id="3" name="Content Placeholder 2">
            <a:extLst>
              <a:ext uri="{FF2B5EF4-FFF2-40B4-BE49-F238E27FC236}">
                <a16:creationId xmlns:a16="http://schemas.microsoft.com/office/drawing/2014/main" id="{1948A995-2424-517C-5AD5-BEC7F2631468}"/>
              </a:ext>
            </a:extLst>
          </p:cNvPr>
          <p:cNvSpPr>
            <a:spLocks noGrp="1"/>
          </p:cNvSpPr>
          <p:nvPr>
            <p:ph idx="1"/>
          </p:nvPr>
        </p:nvSpPr>
        <p:spPr>
          <a:xfrm>
            <a:off x="394208" y="1994676"/>
            <a:ext cx="10515600" cy="4048171"/>
          </a:xfrm>
        </p:spPr>
        <p:txBody>
          <a:bodyPr/>
          <a:lstStyle/>
          <a:p>
            <a:pPr marL="285750" indent="-285750">
              <a:lnSpc>
                <a:spcPct val="100000"/>
              </a:lnSpc>
              <a:spcBef>
                <a:spcPts val="600"/>
              </a:spcBef>
            </a:pPr>
            <a:r>
              <a:rPr lang="en-US"/>
              <a:t>Developed with consumers through data gathered by CAT and WNYIL in the mid-90’s:</a:t>
            </a:r>
          </a:p>
          <a:p>
            <a:pPr marL="742950" lvl="1" indent="-285750">
              <a:lnSpc>
                <a:spcPct val="100000"/>
              </a:lnSpc>
              <a:spcBef>
                <a:spcPts val="600"/>
              </a:spcBef>
            </a:pPr>
            <a:r>
              <a:rPr lang="en-US"/>
              <a:t>Effectiveness</a:t>
            </a:r>
          </a:p>
          <a:p>
            <a:pPr marL="742950" lvl="1" indent="-285750">
              <a:lnSpc>
                <a:spcPct val="100000"/>
              </a:lnSpc>
              <a:spcBef>
                <a:spcPts val="600"/>
              </a:spcBef>
            </a:pPr>
            <a:r>
              <a:rPr lang="en-US"/>
              <a:t>Affordability</a:t>
            </a:r>
          </a:p>
          <a:p>
            <a:pPr marL="742950" lvl="1" indent="-285750">
              <a:lnSpc>
                <a:spcPct val="100000"/>
              </a:lnSpc>
              <a:spcBef>
                <a:spcPts val="600"/>
              </a:spcBef>
            </a:pPr>
            <a:r>
              <a:rPr lang="en-US"/>
              <a:t>Reliability</a:t>
            </a:r>
          </a:p>
          <a:p>
            <a:pPr marL="742950" lvl="1" indent="-285750">
              <a:lnSpc>
                <a:spcPct val="100000"/>
              </a:lnSpc>
              <a:spcBef>
                <a:spcPts val="600"/>
              </a:spcBef>
            </a:pPr>
            <a:r>
              <a:rPr lang="en-US"/>
              <a:t>Portability</a:t>
            </a:r>
          </a:p>
          <a:p>
            <a:pPr marL="742950" lvl="1" indent="-285750">
              <a:lnSpc>
                <a:spcPct val="100000"/>
              </a:lnSpc>
              <a:spcBef>
                <a:spcPts val="600"/>
              </a:spcBef>
            </a:pPr>
            <a:r>
              <a:rPr lang="en-US"/>
              <a:t>Durability</a:t>
            </a:r>
          </a:p>
          <a:p>
            <a:pPr marL="742950" lvl="1" indent="-285750">
              <a:lnSpc>
                <a:spcPct val="100000"/>
              </a:lnSpc>
              <a:spcBef>
                <a:spcPts val="600"/>
              </a:spcBef>
            </a:pPr>
            <a:r>
              <a:rPr lang="en-US" err="1"/>
              <a:t>Securability</a:t>
            </a:r>
            <a:endParaRPr lang="en-US"/>
          </a:p>
          <a:p>
            <a:pPr marL="742950" lvl="1" indent="-285750">
              <a:lnSpc>
                <a:spcPct val="100000"/>
              </a:lnSpc>
              <a:spcBef>
                <a:spcPts val="600"/>
              </a:spcBef>
            </a:pPr>
            <a:r>
              <a:rPr lang="en-US"/>
              <a:t>Physical security/safety</a:t>
            </a:r>
          </a:p>
          <a:p>
            <a:pPr marL="742950" lvl="1" indent="-285750">
              <a:lnSpc>
                <a:spcPct val="100000"/>
              </a:lnSpc>
              <a:spcBef>
                <a:spcPts val="600"/>
              </a:spcBef>
            </a:pPr>
            <a:r>
              <a:rPr lang="en-US"/>
              <a:t>Learnability</a:t>
            </a:r>
          </a:p>
          <a:p>
            <a:pPr marL="742950" lvl="1" indent="-285750">
              <a:lnSpc>
                <a:spcPct val="100000"/>
              </a:lnSpc>
              <a:spcBef>
                <a:spcPts val="600"/>
              </a:spcBef>
            </a:pPr>
            <a:r>
              <a:rPr lang="en-US"/>
              <a:t>Physical comfort/acceptance</a:t>
            </a:r>
          </a:p>
          <a:p>
            <a:pPr marL="742950" lvl="1" indent="-285750">
              <a:lnSpc>
                <a:spcPct val="100000"/>
              </a:lnSpc>
              <a:spcBef>
                <a:spcPts val="600"/>
              </a:spcBef>
            </a:pPr>
            <a:r>
              <a:rPr lang="en-US"/>
              <a:t>Ease of maintenance/repairability</a:t>
            </a:r>
          </a:p>
          <a:p>
            <a:pPr marL="742950" lvl="1" indent="-285750">
              <a:lnSpc>
                <a:spcPct val="100000"/>
              </a:lnSpc>
              <a:spcBef>
                <a:spcPts val="600"/>
              </a:spcBef>
            </a:pPr>
            <a:r>
              <a:rPr lang="en-US"/>
              <a:t>Operability</a:t>
            </a:r>
          </a:p>
        </p:txBody>
      </p:sp>
    </p:spTree>
    <p:extLst>
      <p:ext uri="{BB962C8B-B14F-4D97-AF65-F5344CB8AC3E}">
        <p14:creationId xmlns:p14="http://schemas.microsoft.com/office/powerpoint/2010/main" val="148865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BCD777-FC09-CC29-65A4-619A0D01CFBD}"/>
              </a:ext>
            </a:extLst>
          </p:cNvPr>
          <p:cNvSpPr>
            <a:spLocks noGrp="1"/>
          </p:cNvSpPr>
          <p:nvPr>
            <p:ph type="ctrTitle"/>
          </p:nvPr>
        </p:nvSpPr>
        <p:spPr>
          <a:xfrm>
            <a:off x="400535" y="2710542"/>
            <a:ext cx="11390930" cy="2281871"/>
          </a:xfrm>
        </p:spPr>
        <p:txBody>
          <a:bodyPr/>
          <a:lstStyle/>
          <a:p>
            <a:pPr>
              <a:lnSpc>
                <a:spcPts val="7000"/>
              </a:lnSpc>
            </a:pPr>
            <a:r>
              <a:rPr lang="en-US" b="1"/>
              <a:t>Applications of Assistive Technology</a:t>
            </a:r>
          </a:p>
        </p:txBody>
      </p:sp>
      <p:sp>
        <p:nvSpPr>
          <p:cNvPr id="4" name="Slide Number Placeholder 3">
            <a:extLst>
              <a:ext uri="{FF2B5EF4-FFF2-40B4-BE49-F238E27FC236}">
                <a16:creationId xmlns:a16="http://schemas.microsoft.com/office/drawing/2014/main" id="{D8AE4364-04F4-B3B5-0DBE-A984846D2FE5}"/>
              </a:ext>
            </a:extLst>
          </p:cNvPr>
          <p:cNvSpPr>
            <a:spLocks noGrp="1"/>
          </p:cNvSpPr>
          <p:nvPr>
            <p:ph type="sldNum" sz="quarter" idx="4294967295"/>
          </p:nvPr>
        </p:nvSpPr>
        <p:spPr>
          <a:xfrm>
            <a:off x="11499850" y="6205538"/>
            <a:ext cx="692150" cy="365125"/>
          </a:xfrm>
          <a:prstGeom prst="rect">
            <a:avLst/>
          </a:prstGeom>
        </p:spPr>
        <p:txBody>
          <a:bodyPr/>
          <a:lstStyle/>
          <a:p>
            <a:fld id="{7B670C77-F8D5-0D45-BCC6-7287AA83D132}" type="slidenum">
              <a:rPr lang="en-US" smtClean="0"/>
              <a:t>8</a:t>
            </a:fld>
            <a:endParaRPr lang="en-US"/>
          </a:p>
        </p:txBody>
      </p:sp>
    </p:spTree>
    <p:extLst>
      <p:ext uri="{BB962C8B-B14F-4D97-AF65-F5344CB8AC3E}">
        <p14:creationId xmlns:p14="http://schemas.microsoft.com/office/powerpoint/2010/main" val="3733957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652D9-B123-4FC0-5F15-57A1D08DE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1E3E9-6902-2691-24FC-78D873584B8B}"/>
              </a:ext>
            </a:extLst>
          </p:cNvPr>
          <p:cNvSpPr>
            <a:spLocks noGrp="1"/>
          </p:cNvSpPr>
          <p:nvPr>
            <p:ph type="title"/>
          </p:nvPr>
        </p:nvSpPr>
        <p:spPr>
          <a:xfrm>
            <a:off x="394209" y="1514151"/>
            <a:ext cx="2580220" cy="868680"/>
          </a:xfrm>
        </p:spPr>
        <p:txBody>
          <a:bodyPr/>
          <a:lstStyle/>
          <a:p>
            <a:r>
              <a:rPr lang="en-US"/>
              <a:t>Bathing</a:t>
            </a:r>
          </a:p>
        </p:txBody>
      </p:sp>
      <p:sp>
        <p:nvSpPr>
          <p:cNvPr id="3" name="Content Placeholder 2">
            <a:extLst>
              <a:ext uri="{FF2B5EF4-FFF2-40B4-BE49-F238E27FC236}">
                <a16:creationId xmlns:a16="http://schemas.microsoft.com/office/drawing/2014/main" id="{771D3D74-31E3-30B9-8CB6-C886DB3851C4}"/>
              </a:ext>
            </a:extLst>
          </p:cNvPr>
          <p:cNvSpPr>
            <a:spLocks noGrp="1"/>
          </p:cNvSpPr>
          <p:nvPr>
            <p:ph idx="1"/>
          </p:nvPr>
        </p:nvSpPr>
        <p:spPr>
          <a:xfrm>
            <a:off x="394209" y="2522993"/>
            <a:ext cx="3001163" cy="3352290"/>
          </a:xfrm>
        </p:spPr>
        <p:txBody>
          <a:bodyPr/>
          <a:lstStyle/>
          <a:p>
            <a:pPr marL="457200" lvl="1" indent="-406400">
              <a:lnSpc>
                <a:spcPts val="2600"/>
              </a:lnSpc>
              <a:spcBef>
                <a:spcPts val="1000"/>
              </a:spcBef>
              <a:buSzPct val="109000"/>
              <a:buFont typeface="Arial" charset="0"/>
              <a:buChar char="•"/>
            </a:pPr>
            <a:r>
              <a:rPr lang="en-US" spc="-50">
                <a:solidFill>
                  <a:srgbClr val="000000"/>
                </a:solidFill>
              </a:rPr>
              <a:t>Range of physical supports for tubs and showers for personal and environmental characteristics</a:t>
            </a:r>
          </a:p>
          <a:p>
            <a:pPr marL="457200" lvl="1" indent="-406400">
              <a:lnSpc>
                <a:spcPts val="2600"/>
              </a:lnSpc>
              <a:spcBef>
                <a:spcPts val="1000"/>
              </a:spcBef>
              <a:buSzPct val="109000"/>
              <a:buFont typeface="Arial" charset="0"/>
              <a:buChar char="•"/>
            </a:pPr>
            <a:r>
              <a:rPr lang="en-US" spc="-50">
                <a:solidFill>
                  <a:srgbClr val="000000"/>
                </a:solidFill>
              </a:rPr>
              <a:t>Much more than just a “shower chair”</a:t>
            </a:r>
          </a:p>
          <a:p>
            <a:pPr marL="457200" lvl="1" indent="-406400">
              <a:lnSpc>
                <a:spcPts val="2600"/>
              </a:lnSpc>
              <a:spcBef>
                <a:spcPts val="1000"/>
              </a:spcBef>
              <a:buSzPct val="109000"/>
              <a:buFont typeface="Arial" charset="0"/>
              <a:buChar char="•"/>
            </a:pPr>
            <a:endParaRPr lang="en-US" spc="-50">
              <a:solidFill>
                <a:srgbClr val="000000"/>
              </a:solidFill>
            </a:endParaRPr>
          </a:p>
          <a:p>
            <a:endParaRPr lang="en-US"/>
          </a:p>
        </p:txBody>
      </p:sp>
      <p:pic>
        <p:nvPicPr>
          <p:cNvPr id="31" name="Picture 30" descr="Shower chair with handles and a back.">
            <a:extLst>
              <a:ext uri="{FF2B5EF4-FFF2-40B4-BE49-F238E27FC236}">
                <a16:creationId xmlns:a16="http://schemas.microsoft.com/office/drawing/2014/main" id="{2E12BA7E-8514-6B8C-62C6-52C5EB8BE5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340" y="1495906"/>
            <a:ext cx="1876842" cy="1782806"/>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32" name="TextBox 3">
            <a:extLst>
              <a:ext uri="{FF2B5EF4-FFF2-40B4-BE49-F238E27FC236}">
                <a16:creationId xmlns:a16="http://schemas.microsoft.com/office/drawing/2014/main" id="{9C578F32-E70D-5757-EC0A-7D28260FC4D6}"/>
              </a:ext>
            </a:extLst>
          </p:cNvPr>
          <p:cNvSpPr txBox="1"/>
          <p:nvPr/>
        </p:nvSpPr>
        <p:spPr>
          <a:xfrm>
            <a:off x="3664587" y="3268809"/>
            <a:ext cx="2026300" cy="52322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Shower Chair with Backrest and Handles</a:t>
            </a:r>
            <a:endParaRPr lang="en-US">
              <a:solidFill>
                <a:schemeClr val="tx1">
                  <a:lumMod val="50000"/>
                </a:schemeClr>
              </a:solidFill>
            </a:endParaRPr>
          </a:p>
        </p:txBody>
      </p:sp>
      <p:pic>
        <p:nvPicPr>
          <p:cNvPr id="18" name="Picture 17" descr="Tub bench with two legs in and two legs out of the tub and a bench that crosses the side of the tub.">
            <a:extLst>
              <a:ext uri="{FF2B5EF4-FFF2-40B4-BE49-F238E27FC236}">
                <a16:creationId xmlns:a16="http://schemas.microsoft.com/office/drawing/2014/main" id="{CAAA62F2-19A6-D911-07BF-74CCE0387F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69" b="23223"/>
          <a:stretch>
            <a:fillRect/>
          </a:stretch>
        </p:blipFill>
        <p:spPr bwMode="auto">
          <a:xfrm>
            <a:off x="6264563" y="1514151"/>
            <a:ext cx="2248631" cy="1777422"/>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19" name="TextBox 6">
            <a:extLst>
              <a:ext uri="{FF2B5EF4-FFF2-40B4-BE49-F238E27FC236}">
                <a16:creationId xmlns:a16="http://schemas.microsoft.com/office/drawing/2014/main" id="{12D77C49-1ED5-EE09-3251-F8B3B87B17C5}"/>
              </a:ext>
            </a:extLst>
          </p:cNvPr>
          <p:cNvSpPr txBox="1"/>
          <p:nvPr/>
        </p:nvSpPr>
        <p:spPr>
          <a:xfrm>
            <a:off x="6139912" y="3306849"/>
            <a:ext cx="1736496"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Drive Tub Bench</a:t>
            </a:r>
            <a:endParaRPr lang="en-US">
              <a:solidFill>
                <a:schemeClr val="tx1">
                  <a:lumMod val="50000"/>
                </a:schemeClr>
              </a:solidFill>
            </a:endParaRPr>
          </a:p>
        </p:txBody>
      </p:sp>
      <p:pic>
        <p:nvPicPr>
          <p:cNvPr id="21" name="Picture 20" descr="Tub bench with two legs in and two legs out of the tub and a bench that crosses the side of the tub, with a slot in the middle where a person is putting a shower curtain.">
            <a:extLst>
              <a:ext uri="{FF2B5EF4-FFF2-40B4-BE49-F238E27FC236}">
                <a16:creationId xmlns:a16="http://schemas.microsoft.com/office/drawing/2014/main" id="{8EB33C29-752D-50DD-E364-53C60E07F8A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725" t="5806" r="16944" b="8744"/>
          <a:stretch>
            <a:fillRect/>
          </a:stretch>
        </p:blipFill>
        <p:spPr bwMode="auto">
          <a:xfrm>
            <a:off x="8976118" y="1250100"/>
            <a:ext cx="1871202" cy="2210638"/>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22" name="TextBox 5">
            <a:extLst>
              <a:ext uri="{FF2B5EF4-FFF2-40B4-BE49-F238E27FC236}">
                <a16:creationId xmlns:a16="http://schemas.microsoft.com/office/drawing/2014/main" id="{B8DC93F2-1865-6D31-FBA7-E85478223531}"/>
              </a:ext>
            </a:extLst>
          </p:cNvPr>
          <p:cNvSpPr txBox="1"/>
          <p:nvPr/>
        </p:nvSpPr>
        <p:spPr>
          <a:xfrm>
            <a:off x="8876977" y="3460738"/>
            <a:ext cx="2813578"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Tub Bench with Curtain Guard</a:t>
            </a:r>
            <a:endParaRPr lang="en-US">
              <a:solidFill>
                <a:schemeClr val="tx1">
                  <a:lumMod val="50000"/>
                </a:schemeClr>
              </a:solidFill>
            </a:endParaRPr>
          </a:p>
        </p:txBody>
      </p:sp>
      <p:pic>
        <p:nvPicPr>
          <p:cNvPr id="9" name="Picture 8" descr="Sliding tub bench with two legs in a bathtub and two legs out, and a seat that is on a sliding rail">
            <a:extLst>
              <a:ext uri="{FF2B5EF4-FFF2-40B4-BE49-F238E27FC236}">
                <a16:creationId xmlns:a16="http://schemas.microsoft.com/office/drawing/2014/main" id="{BF531EE2-00FA-93AC-3A06-0589B26E666E}"/>
              </a:ext>
            </a:extLst>
          </p:cNvPr>
          <p:cNvPicPr>
            <a:picLocks noChangeAspect="1"/>
          </p:cNvPicPr>
          <p:nvPr/>
        </p:nvPicPr>
        <p:blipFill>
          <a:blip r:embed="rId6"/>
          <a:srcRect l="28564" r="23135"/>
          <a:stretch>
            <a:fillRect/>
          </a:stretch>
        </p:blipFill>
        <p:spPr>
          <a:xfrm>
            <a:off x="3525953" y="3891139"/>
            <a:ext cx="2181973" cy="2205628"/>
          </a:xfrm>
          <a:prstGeom prst="rect">
            <a:avLst/>
          </a:prstGeom>
          <a:ln>
            <a:solidFill>
              <a:schemeClr val="tx1">
                <a:lumMod val="50000"/>
              </a:schemeClr>
            </a:solidFill>
          </a:ln>
        </p:spPr>
      </p:pic>
      <p:sp>
        <p:nvSpPr>
          <p:cNvPr id="7" name="TextBox 3">
            <a:extLst>
              <a:ext uri="{FF2B5EF4-FFF2-40B4-BE49-F238E27FC236}">
                <a16:creationId xmlns:a16="http://schemas.microsoft.com/office/drawing/2014/main" id="{D5105415-4AE7-C77C-CD35-B0CFD7211F13}"/>
              </a:ext>
            </a:extLst>
          </p:cNvPr>
          <p:cNvSpPr txBox="1"/>
          <p:nvPr/>
        </p:nvSpPr>
        <p:spPr>
          <a:xfrm>
            <a:off x="3395372" y="6126990"/>
            <a:ext cx="2508988"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Drive Sliding Transfer Bench</a:t>
            </a:r>
            <a:endParaRPr lang="en-US">
              <a:solidFill>
                <a:schemeClr val="tx1">
                  <a:lumMod val="50000"/>
                </a:schemeClr>
              </a:solidFill>
            </a:endParaRPr>
          </a:p>
        </p:txBody>
      </p:sp>
      <p:pic>
        <p:nvPicPr>
          <p:cNvPr id="13" name="Picture 12" descr="Person sitting in the bath lift and using the control to lower into a bubble bath next to  lift extended up with a scissor mechanism that has a seat.">
            <a:extLst>
              <a:ext uri="{FF2B5EF4-FFF2-40B4-BE49-F238E27FC236}">
                <a16:creationId xmlns:a16="http://schemas.microsoft.com/office/drawing/2014/main" id="{F6433DFA-58AD-225D-7F7E-FE0805EDB9C9}"/>
              </a:ext>
            </a:extLst>
          </p:cNvPr>
          <p:cNvPicPr>
            <a:picLocks noChangeAspect="1"/>
          </p:cNvPicPr>
          <p:nvPr/>
        </p:nvPicPr>
        <p:blipFill>
          <a:blip r:embed="rId7"/>
          <a:stretch>
            <a:fillRect/>
          </a:stretch>
        </p:blipFill>
        <p:spPr>
          <a:xfrm>
            <a:off x="6050007" y="3706544"/>
            <a:ext cx="2297877" cy="2637226"/>
          </a:xfrm>
          <a:prstGeom prst="rect">
            <a:avLst/>
          </a:prstGeom>
        </p:spPr>
      </p:pic>
      <p:sp>
        <p:nvSpPr>
          <p:cNvPr id="29" name="TextBox 9">
            <a:extLst>
              <a:ext uri="{FF2B5EF4-FFF2-40B4-BE49-F238E27FC236}">
                <a16:creationId xmlns:a16="http://schemas.microsoft.com/office/drawing/2014/main" id="{40003701-A037-10E3-893A-C9DDA14FD509}"/>
              </a:ext>
            </a:extLst>
          </p:cNvPr>
          <p:cNvSpPr txBox="1"/>
          <p:nvPr/>
        </p:nvSpPr>
        <p:spPr>
          <a:xfrm>
            <a:off x="6053200" y="6271046"/>
            <a:ext cx="2069950"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Drive Bath Lift</a:t>
            </a:r>
            <a:endParaRPr lang="en-US">
              <a:solidFill>
                <a:schemeClr val="tx1">
                  <a:lumMod val="50000"/>
                </a:schemeClr>
              </a:solidFill>
            </a:endParaRPr>
          </a:p>
        </p:txBody>
      </p:sp>
      <p:pic>
        <p:nvPicPr>
          <p:cNvPr id="15" name="Picture 14" descr="Child in a roll in-shower in Rifton wave bath seat on shower stand while parent helps next to image of child in a tub in the Rifton wave bath seat while parent is using a handheld shower handle ">
            <a:extLst>
              <a:ext uri="{FF2B5EF4-FFF2-40B4-BE49-F238E27FC236}">
                <a16:creationId xmlns:a16="http://schemas.microsoft.com/office/drawing/2014/main" id="{ED39C887-CFEC-7481-260F-17BA9AF8D78D}"/>
              </a:ext>
            </a:extLst>
          </p:cNvPr>
          <p:cNvPicPr>
            <a:picLocks noChangeAspect="1"/>
          </p:cNvPicPr>
          <p:nvPr/>
        </p:nvPicPr>
        <p:blipFill>
          <a:blip r:embed="rId8"/>
          <a:stretch>
            <a:fillRect/>
          </a:stretch>
        </p:blipFill>
        <p:spPr>
          <a:xfrm>
            <a:off x="8596251" y="4066571"/>
            <a:ext cx="2979678" cy="1981372"/>
          </a:xfrm>
          <a:prstGeom prst="rect">
            <a:avLst/>
          </a:prstGeom>
          <a:ln>
            <a:solidFill>
              <a:schemeClr val="tx1">
                <a:lumMod val="50000"/>
              </a:schemeClr>
            </a:solidFill>
          </a:ln>
        </p:spPr>
      </p:pic>
      <p:sp>
        <p:nvSpPr>
          <p:cNvPr id="41" name="TextBox 11">
            <a:extLst>
              <a:ext uri="{FF2B5EF4-FFF2-40B4-BE49-F238E27FC236}">
                <a16:creationId xmlns:a16="http://schemas.microsoft.com/office/drawing/2014/main" id="{F260EC1E-6F20-5C88-3B3A-0271C536B3B3}"/>
              </a:ext>
              <a:ext uri="{C183D7F6-B498-43B3-948B-1728B52AA6E4}">
                <adec:decorative xmlns:adec="http://schemas.microsoft.com/office/drawing/2017/decorative" val="0"/>
              </a:ext>
            </a:extLst>
          </p:cNvPr>
          <p:cNvSpPr txBox="1"/>
          <p:nvPr/>
        </p:nvSpPr>
        <p:spPr>
          <a:xfrm>
            <a:off x="8493531" y="6065435"/>
            <a:ext cx="3526544" cy="52322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rgbClr val="000000"/>
                </a:solidFill>
              </a:rPr>
              <a:t>Rifton Wave Bathing System, shower base (left), tub transfer base (right)</a:t>
            </a:r>
          </a:p>
        </p:txBody>
      </p:sp>
    </p:spTree>
    <p:extLst>
      <p:ext uri="{BB962C8B-B14F-4D97-AF65-F5344CB8AC3E}">
        <p14:creationId xmlns:p14="http://schemas.microsoft.com/office/powerpoint/2010/main" val="157079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32CBD-6B5C-5DEE-160C-240A2584B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6F8A7-8064-3B9B-A73C-2F7F85BF7723}"/>
              </a:ext>
            </a:extLst>
          </p:cNvPr>
          <p:cNvSpPr>
            <a:spLocks noGrp="1"/>
          </p:cNvSpPr>
          <p:nvPr>
            <p:ph type="title"/>
          </p:nvPr>
        </p:nvSpPr>
        <p:spPr>
          <a:xfrm>
            <a:off x="394208" y="1504626"/>
            <a:ext cx="6144023" cy="868680"/>
          </a:xfrm>
        </p:spPr>
        <p:txBody>
          <a:bodyPr/>
          <a:lstStyle/>
          <a:p>
            <a:r>
              <a:rPr lang="en-US"/>
              <a:t>Bed Supports</a:t>
            </a:r>
          </a:p>
        </p:txBody>
      </p:sp>
      <p:sp>
        <p:nvSpPr>
          <p:cNvPr id="3" name="Content Placeholder 2">
            <a:extLst>
              <a:ext uri="{FF2B5EF4-FFF2-40B4-BE49-F238E27FC236}">
                <a16:creationId xmlns:a16="http://schemas.microsoft.com/office/drawing/2014/main" id="{275DAA6E-01B6-432F-E867-30C0F5668960}"/>
              </a:ext>
            </a:extLst>
          </p:cNvPr>
          <p:cNvSpPr>
            <a:spLocks noGrp="1"/>
          </p:cNvSpPr>
          <p:nvPr>
            <p:ph idx="1"/>
          </p:nvPr>
        </p:nvSpPr>
        <p:spPr>
          <a:xfrm>
            <a:off x="391564" y="2340429"/>
            <a:ext cx="2339273" cy="4048171"/>
          </a:xfrm>
        </p:spPr>
        <p:txBody>
          <a:bodyPr/>
          <a:lstStyle/>
          <a:p>
            <a:pPr marL="457200" lvl="1" indent="-406400">
              <a:lnSpc>
                <a:spcPts val="2600"/>
              </a:lnSpc>
              <a:spcBef>
                <a:spcPts val="1000"/>
              </a:spcBef>
              <a:buSzPct val="109000"/>
              <a:buFont typeface="Arial" charset="0"/>
              <a:buChar char="•"/>
            </a:pPr>
            <a:r>
              <a:rPr lang="en-US" spc="-50">
                <a:solidFill>
                  <a:srgbClr val="000000"/>
                </a:solidFill>
              </a:rPr>
              <a:t>Bed cane</a:t>
            </a:r>
          </a:p>
          <a:p>
            <a:pPr marL="457200" lvl="1" indent="-406400">
              <a:lnSpc>
                <a:spcPts val="2600"/>
              </a:lnSpc>
              <a:spcBef>
                <a:spcPts val="1000"/>
              </a:spcBef>
              <a:buSzPct val="109000"/>
              <a:buFont typeface="Arial" charset="0"/>
              <a:buChar char="•"/>
            </a:pPr>
            <a:r>
              <a:rPr lang="en-US" spc="-50">
                <a:solidFill>
                  <a:srgbClr val="000000"/>
                </a:solidFill>
              </a:rPr>
              <a:t>Bed rails</a:t>
            </a:r>
          </a:p>
          <a:p>
            <a:pPr marL="457200" lvl="1" indent="-406400">
              <a:lnSpc>
                <a:spcPts val="2600"/>
              </a:lnSpc>
              <a:spcBef>
                <a:spcPts val="1000"/>
              </a:spcBef>
              <a:buSzPct val="109000"/>
              <a:buFont typeface="Arial" charset="0"/>
              <a:buChar char="•"/>
            </a:pPr>
            <a:r>
              <a:rPr lang="en-US" spc="-50">
                <a:solidFill>
                  <a:srgbClr val="000000"/>
                </a:solidFill>
              </a:rPr>
              <a:t>Transfer poles</a:t>
            </a:r>
          </a:p>
          <a:p>
            <a:pPr marL="457200" lvl="1" indent="-406400">
              <a:lnSpc>
                <a:spcPts val="2600"/>
              </a:lnSpc>
              <a:spcBef>
                <a:spcPts val="1000"/>
              </a:spcBef>
              <a:buSzPct val="109000"/>
              <a:buFont typeface="Arial" charset="0"/>
              <a:buChar char="•"/>
            </a:pPr>
            <a:r>
              <a:rPr lang="en-US" spc="-50">
                <a:solidFill>
                  <a:srgbClr val="000000"/>
                </a:solidFill>
              </a:rPr>
              <a:t>Trapeze</a:t>
            </a:r>
          </a:p>
          <a:p>
            <a:pPr marL="457200" lvl="1" indent="-406400">
              <a:lnSpc>
                <a:spcPts val="2600"/>
              </a:lnSpc>
              <a:spcBef>
                <a:spcPts val="1000"/>
              </a:spcBef>
              <a:buSzPct val="109000"/>
              <a:buFont typeface="Arial" charset="0"/>
              <a:buChar char="•"/>
            </a:pPr>
            <a:r>
              <a:rPr lang="en-US" spc="-50">
                <a:solidFill>
                  <a:srgbClr val="000000"/>
                </a:solidFill>
              </a:rPr>
              <a:t>Ladder</a:t>
            </a:r>
          </a:p>
          <a:p>
            <a:pPr marL="457200" lvl="1" indent="-406400">
              <a:lnSpc>
                <a:spcPts val="2600"/>
              </a:lnSpc>
              <a:spcBef>
                <a:spcPts val="1000"/>
              </a:spcBef>
              <a:buSzPct val="109000"/>
              <a:buFont typeface="Arial" charset="0"/>
              <a:buChar char="•"/>
            </a:pPr>
            <a:r>
              <a:rPr lang="en-US" spc="-50">
                <a:solidFill>
                  <a:srgbClr val="000000"/>
                </a:solidFill>
              </a:rPr>
              <a:t>Risers</a:t>
            </a:r>
          </a:p>
        </p:txBody>
      </p:sp>
      <p:pic>
        <p:nvPicPr>
          <p:cNvPr id="16" name="Picture 15" descr="Bed ladder attached at end of bed and person holding it to pull themselves up">
            <a:extLst>
              <a:ext uri="{FF2B5EF4-FFF2-40B4-BE49-F238E27FC236}">
                <a16:creationId xmlns:a16="http://schemas.microsoft.com/office/drawing/2014/main" id="{5BF727A1-B0F6-4889-E710-B51BF0628DF1}"/>
              </a:ext>
            </a:extLst>
          </p:cNvPr>
          <p:cNvPicPr>
            <a:picLocks noChangeAspect="1"/>
          </p:cNvPicPr>
          <p:nvPr/>
        </p:nvPicPr>
        <p:blipFill>
          <a:blip r:embed="rId3"/>
          <a:stretch>
            <a:fillRect/>
          </a:stretch>
        </p:blipFill>
        <p:spPr>
          <a:xfrm>
            <a:off x="3804961" y="1423414"/>
            <a:ext cx="2286000" cy="2286000"/>
          </a:xfrm>
          <a:prstGeom prst="rect">
            <a:avLst/>
          </a:prstGeom>
          <a:ln>
            <a:solidFill>
              <a:schemeClr val="tx1">
                <a:lumMod val="50000"/>
              </a:schemeClr>
            </a:solidFill>
          </a:ln>
        </p:spPr>
      </p:pic>
      <p:sp>
        <p:nvSpPr>
          <p:cNvPr id="9" name="TextBox 3">
            <a:extLst>
              <a:ext uri="{FF2B5EF4-FFF2-40B4-BE49-F238E27FC236}">
                <a16:creationId xmlns:a16="http://schemas.microsoft.com/office/drawing/2014/main" id="{C1C454D5-4AB8-5D2B-AC5D-45ADC4722EE9}"/>
              </a:ext>
            </a:extLst>
          </p:cNvPr>
          <p:cNvSpPr txBox="1"/>
          <p:nvPr/>
        </p:nvSpPr>
        <p:spPr>
          <a:xfrm>
            <a:off x="3757863" y="3709414"/>
            <a:ext cx="1342898"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Bed Ladder</a:t>
            </a:r>
            <a:endParaRPr lang="en-US">
              <a:solidFill>
                <a:schemeClr val="tx1">
                  <a:lumMod val="50000"/>
                </a:schemeClr>
              </a:solidFill>
            </a:endParaRPr>
          </a:p>
        </p:txBody>
      </p:sp>
      <p:pic>
        <p:nvPicPr>
          <p:cNvPr id="8" name="Picture 7" descr="Person sitting next to and holding a bed rail attached between mattress and box spring that has M shaped handle">
            <a:extLst>
              <a:ext uri="{FF2B5EF4-FFF2-40B4-BE49-F238E27FC236}">
                <a16:creationId xmlns:a16="http://schemas.microsoft.com/office/drawing/2014/main" id="{0978CE98-5CFF-ABA0-8AC9-E708D03CE9B7}"/>
              </a:ext>
            </a:extLst>
          </p:cNvPr>
          <p:cNvPicPr>
            <a:picLocks noChangeAspect="1"/>
          </p:cNvPicPr>
          <p:nvPr/>
        </p:nvPicPr>
        <p:blipFill>
          <a:blip r:embed="rId4"/>
          <a:srcRect l="17782" t="7108" r="17644"/>
          <a:stretch>
            <a:fillRect/>
          </a:stretch>
        </p:blipFill>
        <p:spPr>
          <a:xfrm>
            <a:off x="6726296" y="2568279"/>
            <a:ext cx="2245864" cy="3030515"/>
          </a:xfrm>
          <a:prstGeom prst="rect">
            <a:avLst/>
          </a:prstGeom>
          <a:ln>
            <a:solidFill>
              <a:schemeClr val="tx1">
                <a:lumMod val="50000"/>
              </a:schemeClr>
            </a:solidFill>
          </a:ln>
        </p:spPr>
      </p:pic>
      <p:sp>
        <p:nvSpPr>
          <p:cNvPr id="11" name="TextBox 3">
            <a:extLst>
              <a:ext uri="{FF2B5EF4-FFF2-40B4-BE49-F238E27FC236}">
                <a16:creationId xmlns:a16="http://schemas.microsoft.com/office/drawing/2014/main" id="{130C7BC8-082F-AE90-57D8-B762F00AFCB6}"/>
              </a:ext>
            </a:extLst>
          </p:cNvPr>
          <p:cNvSpPr txBox="1"/>
          <p:nvPr/>
        </p:nvSpPr>
        <p:spPr>
          <a:xfrm>
            <a:off x="6626249" y="5598794"/>
            <a:ext cx="1839352"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Drive Medical M-Rail</a:t>
            </a:r>
            <a:endParaRPr lang="en-US">
              <a:solidFill>
                <a:schemeClr val="tx1">
                  <a:lumMod val="50000"/>
                </a:schemeClr>
              </a:solidFill>
            </a:endParaRPr>
          </a:p>
        </p:txBody>
      </p:sp>
      <p:pic>
        <p:nvPicPr>
          <p:cNvPr id="14" name="Picture 13" descr="Person sitting at edge of bed holding onto  a pole that extends from the floor to ceiling">
            <a:extLst>
              <a:ext uri="{FF2B5EF4-FFF2-40B4-BE49-F238E27FC236}">
                <a16:creationId xmlns:a16="http://schemas.microsoft.com/office/drawing/2014/main" id="{BACE7259-E248-F32A-53E1-AF855F3F4BA3}"/>
              </a:ext>
            </a:extLst>
          </p:cNvPr>
          <p:cNvPicPr>
            <a:picLocks noChangeAspect="1"/>
          </p:cNvPicPr>
          <p:nvPr/>
        </p:nvPicPr>
        <p:blipFill>
          <a:blip r:embed="rId5"/>
          <a:srcRect r="12828" b="15812"/>
          <a:stretch>
            <a:fillRect/>
          </a:stretch>
        </p:blipFill>
        <p:spPr>
          <a:xfrm>
            <a:off x="9417987" y="1299388"/>
            <a:ext cx="2292773" cy="2282281"/>
          </a:xfrm>
          <a:prstGeom prst="rect">
            <a:avLst/>
          </a:prstGeom>
          <a:ln>
            <a:solidFill>
              <a:schemeClr val="tx1">
                <a:lumMod val="50000"/>
              </a:schemeClr>
            </a:solidFill>
          </a:ln>
        </p:spPr>
      </p:pic>
      <p:sp>
        <p:nvSpPr>
          <p:cNvPr id="10" name="TextBox 3">
            <a:extLst>
              <a:ext uri="{FF2B5EF4-FFF2-40B4-BE49-F238E27FC236}">
                <a16:creationId xmlns:a16="http://schemas.microsoft.com/office/drawing/2014/main" id="{80FB54B4-6A05-6A37-83E2-22E8AF4A6774}"/>
              </a:ext>
            </a:extLst>
          </p:cNvPr>
          <p:cNvSpPr txBox="1"/>
          <p:nvPr/>
        </p:nvSpPr>
        <p:spPr>
          <a:xfrm>
            <a:off x="9319049" y="3609326"/>
            <a:ext cx="2508988"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Stander Wonder Pole Lite</a:t>
            </a:r>
            <a:endParaRPr lang="en-US"/>
          </a:p>
        </p:txBody>
      </p:sp>
      <p:pic>
        <p:nvPicPr>
          <p:cNvPr id="18" name="Picture 17" descr="Overhead trapeze above a person in bed, who is reaching up to grab the handle and pull themselves up">
            <a:extLst>
              <a:ext uri="{FF2B5EF4-FFF2-40B4-BE49-F238E27FC236}">
                <a16:creationId xmlns:a16="http://schemas.microsoft.com/office/drawing/2014/main" id="{D70255DA-29D2-D8EC-F40D-B8CEE66943A9}"/>
              </a:ext>
            </a:extLst>
          </p:cNvPr>
          <p:cNvPicPr>
            <a:picLocks noChangeAspect="1"/>
          </p:cNvPicPr>
          <p:nvPr/>
        </p:nvPicPr>
        <p:blipFill>
          <a:blip r:embed="rId6"/>
          <a:stretch>
            <a:fillRect/>
          </a:stretch>
        </p:blipFill>
        <p:spPr>
          <a:xfrm>
            <a:off x="3466219" y="4484695"/>
            <a:ext cx="2695864" cy="1873828"/>
          </a:xfrm>
          <a:prstGeom prst="rect">
            <a:avLst/>
          </a:prstGeom>
          <a:ln>
            <a:solidFill>
              <a:schemeClr val="tx1">
                <a:lumMod val="50000"/>
              </a:schemeClr>
            </a:solidFill>
          </a:ln>
        </p:spPr>
      </p:pic>
      <p:sp>
        <p:nvSpPr>
          <p:cNvPr id="7" name="TextBox 3">
            <a:extLst>
              <a:ext uri="{FF2B5EF4-FFF2-40B4-BE49-F238E27FC236}">
                <a16:creationId xmlns:a16="http://schemas.microsoft.com/office/drawing/2014/main" id="{83978BDC-47FB-735B-B210-5FB7D05DC6B1}"/>
              </a:ext>
            </a:extLst>
          </p:cNvPr>
          <p:cNvSpPr txBox="1"/>
          <p:nvPr/>
        </p:nvSpPr>
        <p:spPr>
          <a:xfrm>
            <a:off x="3366172" y="6346323"/>
            <a:ext cx="2647534"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Bed Trapeze with Floor Stand</a:t>
            </a:r>
            <a:endParaRPr lang="en-US">
              <a:solidFill>
                <a:schemeClr val="tx1">
                  <a:lumMod val="50000"/>
                </a:schemeClr>
              </a:solidFill>
              <a:cs typeface="Arial"/>
            </a:endParaRPr>
          </a:p>
        </p:txBody>
      </p:sp>
      <p:pic>
        <p:nvPicPr>
          <p:cNvPr id="6" name="Picture 5" descr="Adjustable bedside safety rail attached to the side of a bed. Orange arrows indicate the rail’s adjustable length and the option to flip it down toward the floor.">
            <a:extLst>
              <a:ext uri="{FF2B5EF4-FFF2-40B4-BE49-F238E27FC236}">
                <a16:creationId xmlns:a16="http://schemas.microsoft.com/office/drawing/2014/main" id="{8FBB484A-A495-75B7-EE5F-5FCD03AAD5A2}"/>
              </a:ext>
            </a:extLst>
          </p:cNvPr>
          <p:cNvPicPr>
            <a:picLocks noChangeAspect="1"/>
          </p:cNvPicPr>
          <p:nvPr/>
        </p:nvPicPr>
        <p:blipFill>
          <a:blip r:embed="rId7"/>
          <a:stretch>
            <a:fillRect/>
          </a:stretch>
        </p:blipFill>
        <p:spPr>
          <a:xfrm>
            <a:off x="9436326" y="4073624"/>
            <a:ext cx="2274434" cy="2147435"/>
          </a:xfrm>
          <a:prstGeom prst="rect">
            <a:avLst/>
          </a:prstGeom>
          <a:ln>
            <a:solidFill>
              <a:schemeClr val="tx1">
                <a:lumMod val="50000"/>
              </a:schemeClr>
            </a:solidFill>
          </a:ln>
        </p:spPr>
      </p:pic>
      <p:sp>
        <p:nvSpPr>
          <p:cNvPr id="12" name="TextBox 3">
            <a:extLst>
              <a:ext uri="{FF2B5EF4-FFF2-40B4-BE49-F238E27FC236}">
                <a16:creationId xmlns:a16="http://schemas.microsoft.com/office/drawing/2014/main" id="{AB4C8C95-D8FB-75CB-1B05-616DB5793CDC}"/>
              </a:ext>
            </a:extLst>
          </p:cNvPr>
          <p:cNvSpPr txBox="1"/>
          <p:nvPr/>
        </p:nvSpPr>
        <p:spPr>
          <a:xfrm>
            <a:off x="9429723" y="6226325"/>
            <a:ext cx="2647534" cy="523220"/>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Stander Wonder Pivot Bed Safety Rail</a:t>
            </a:r>
          </a:p>
        </p:txBody>
      </p:sp>
    </p:spTree>
    <p:extLst>
      <p:ext uri="{BB962C8B-B14F-4D97-AF65-F5344CB8AC3E}">
        <p14:creationId xmlns:p14="http://schemas.microsoft.com/office/powerpoint/2010/main" val="3144927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1191C-A16C-4354-7E6F-913B60D9F2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8A5D1-616E-09BA-18FC-100B6B908EBD}"/>
              </a:ext>
            </a:extLst>
          </p:cNvPr>
          <p:cNvSpPr>
            <a:spLocks noGrp="1"/>
          </p:cNvSpPr>
          <p:nvPr>
            <p:ph type="title"/>
          </p:nvPr>
        </p:nvSpPr>
        <p:spPr>
          <a:xfrm>
            <a:off x="394208" y="1504626"/>
            <a:ext cx="6144023" cy="868680"/>
          </a:xfrm>
        </p:spPr>
        <p:txBody>
          <a:bodyPr/>
          <a:lstStyle/>
          <a:p>
            <a:r>
              <a:rPr lang="en-US"/>
              <a:t>Medication Management</a:t>
            </a:r>
          </a:p>
        </p:txBody>
      </p:sp>
      <p:sp>
        <p:nvSpPr>
          <p:cNvPr id="3" name="Content Placeholder 2">
            <a:extLst>
              <a:ext uri="{FF2B5EF4-FFF2-40B4-BE49-F238E27FC236}">
                <a16:creationId xmlns:a16="http://schemas.microsoft.com/office/drawing/2014/main" id="{9B1D90D0-6381-002F-0B80-8237C8269B3D}"/>
              </a:ext>
            </a:extLst>
          </p:cNvPr>
          <p:cNvSpPr>
            <a:spLocks noGrp="1"/>
          </p:cNvSpPr>
          <p:nvPr>
            <p:ph idx="1"/>
          </p:nvPr>
        </p:nvSpPr>
        <p:spPr>
          <a:xfrm>
            <a:off x="394209" y="2522992"/>
            <a:ext cx="3386978" cy="4048171"/>
          </a:xfrm>
        </p:spPr>
        <p:txBody>
          <a:bodyPr/>
          <a:lstStyle/>
          <a:p>
            <a:pPr marL="457200" lvl="1" indent="-406400">
              <a:lnSpc>
                <a:spcPts val="2600"/>
              </a:lnSpc>
              <a:spcBef>
                <a:spcPts val="1000"/>
              </a:spcBef>
              <a:buSzPct val="109000"/>
              <a:buFont typeface="Arial" charset="0"/>
              <a:buChar char="•"/>
            </a:pPr>
            <a:r>
              <a:rPr lang="en-US" spc="-50">
                <a:solidFill>
                  <a:srgbClr val="000000"/>
                </a:solidFill>
              </a:rPr>
              <a:t>Physical supports include a range of openers and organizers</a:t>
            </a:r>
          </a:p>
          <a:p>
            <a:pPr marL="457200" lvl="1" indent="-406400">
              <a:lnSpc>
                <a:spcPts val="2600"/>
              </a:lnSpc>
              <a:spcBef>
                <a:spcPts val="1000"/>
              </a:spcBef>
              <a:buSzPct val="109000"/>
              <a:buFont typeface="Arial" charset="0"/>
              <a:buChar char="•"/>
            </a:pPr>
            <a:r>
              <a:rPr lang="en-US" spc="-50">
                <a:solidFill>
                  <a:srgbClr val="000000"/>
                </a:solidFill>
              </a:rPr>
              <a:t>Cognitive supports include a range of AT that uses reminders, alarms, and automated dispensing systems</a:t>
            </a:r>
          </a:p>
        </p:txBody>
      </p:sp>
      <p:pic>
        <p:nvPicPr>
          <p:cNvPr id="6" name="Picture 5" descr="Two views of the MedaCube automatic pill dispenser, the first showing a person's pointer finger pressing the touchscreen button labeled “Press Here to Take Your Pills,” and the second showing several pills being released from the dispensing tray into a person’s hand.">
            <a:extLst>
              <a:ext uri="{FF2B5EF4-FFF2-40B4-BE49-F238E27FC236}">
                <a16:creationId xmlns:a16="http://schemas.microsoft.com/office/drawing/2014/main" id="{51BAC549-9D92-1ACF-6408-C5ED29164F9A}"/>
              </a:ext>
            </a:extLst>
          </p:cNvPr>
          <p:cNvPicPr>
            <a:picLocks noChangeAspect="1"/>
          </p:cNvPicPr>
          <p:nvPr/>
        </p:nvPicPr>
        <p:blipFill>
          <a:blip r:embed="rId3"/>
          <a:stretch>
            <a:fillRect/>
          </a:stretch>
        </p:blipFill>
        <p:spPr>
          <a:xfrm>
            <a:off x="4710034" y="1386574"/>
            <a:ext cx="4308132" cy="2464252"/>
          </a:xfrm>
          <a:prstGeom prst="rect">
            <a:avLst/>
          </a:prstGeom>
        </p:spPr>
      </p:pic>
      <p:sp>
        <p:nvSpPr>
          <p:cNvPr id="11" name="TextBox 3">
            <a:extLst>
              <a:ext uri="{FF2B5EF4-FFF2-40B4-BE49-F238E27FC236}">
                <a16:creationId xmlns:a16="http://schemas.microsoft.com/office/drawing/2014/main" id="{7345776A-8DC0-D941-857C-9529230E6CD7}"/>
              </a:ext>
            </a:extLst>
          </p:cNvPr>
          <p:cNvSpPr txBox="1"/>
          <p:nvPr/>
        </p:nvSpPr>
        <p:spPr>
          <a:xfrm>
            <a:off x="4710034" y="3951652"/>
            <a:ext cx="3270988"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err="1">
                <a:solidFill>
                  <a:schemeClr val="tx1">
                    <a:lumMod val="50000"/>
                  </a:schemeClr>
                </a:solidFill>
              </a:rPr>
              <a:t>MedaCube</a:t>
            </a:r>
            <a:r>
              <a:rPr lang="en-US" sz="1400">
                <a:solidFill>
                  <a:schemeClr val="tx1">
                    <a:lumMod val="50000"/>
                  </a:schemeClr>
                </a:solidFill>
              </a:rPr>
              <a:t> Automatic Pill Dispenser</a:t>
            </a:r>
            <a:endParaRPr lang="en-US">
              <a:solidFill>
                <a:schemeClr val="tx1">
                  <a:lumMod val="50000"/>
                </a:schemeClr>
              </a:solidFill>
            </a:endParaRPr>
          </a:p>
        </p:txBody>
      </p:sp>
      <p:pic>
        <p:nvPicPr>
          <p:cNvPr id="10" name="Picture 9" descr="Two views of a white Pria automatic medication dispenser. One view shows the device’s circular digital display with blue eyes and a medication cup holding dispensed pills below. The second view shows the internal circular tray with individual compartments containing assorted pills and capsules, positioned above the dispensing cup.">
            <a:extLst>
              <a:ext uri="{FF2B5EF4-FFF2-40B4-BE49-F238E27FC236}">
                <a16:creationId xmlns:a16="http://schemas.microsoft.com/office/drawing/2014/main" id="{0E1D8A89-6B3F-3A4D-CAA3-4B9F9F96B149}"/>
              </a:ext>
            </a:extLst>
          </p:cNvPr>
          <p:cNvPicPr>
            <a:picLocks noChangeAspect="1"/>
          </p:cNvPicPr>
          <p:nvPr/>
        </p:nvPicPr>
        <p:blipFill>
          <a:blip r:embed="rId4"/>
          <a:stretch>
            <a:fillRect/>
          </a:stretch>
        </p:blipFill>
        <p:spPr>
          <a:xfrm>
            <a:off x="9219027" y="1286333"/>
            <a:ext cx="2601352" cy="2665319"/>
          </a:xfrm>
          <a:prstGeom prst="rect">
            <a:avLst/>
          </a:prstGeom>
        </p:spPr>
      </p:pic>
      <p:sp>
        <p:nvSpPr>
          <p:cNvPr id="8" name="TextBox 3">
            <a:extLst>
              <a:ext uri="{FF2B5EF4-FFF2-40B4-BE49-F238E27FC236}">
                <a16:creationId xmlns:a16="http://schemas.microsoft.com/office/drawing/2014/main" id="{1690B026-CEF4-1E57-902A-5D291220142D}"/>
              </a:ext>
            </a:extLst>
          </p:cNvPr>
          <p:cNvSpPr txBox="1"/>
          <p:nvPr/>
        </p:nvSpPr>
        <p:spPr>
          <a:xfrm>
            <a:off x="9196439" y="3985590"/>
            <a:ext cx="2601352"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Pria Medication Dispenser </a:t>
            </a:r>
            <a:endParaRPr lang="en-US">
              <a:solidFill>
                <a:schemeClr val="tx1">
                  <a:lumMod val="50000"/>
                </a:schemeClr>
              </a:solidFill>
            </a:endParaRPr>
          </a:p>
        </p:txBody>
      </p:sp>
      <p:pic>
        <p:nvPicPr>
          <p:cNvPr id="13" name="Picture 12" descr="Round automatic pill dispenser with a clear rotating medication tray divided into multiple compartments. A digital display and control buttons are located in the center, and the clear lid is shown partially open, with several compartments of pills inside. ">
            <a:extLst>
              <a:ext uri="{FF2B5EF4-FFF2-40B4-BE49-F238E27FC236}">
                <a16:creationId xmlns:a16="http://schemas.microsoft.com/office/drawing/2014/main" id="{2DE7E200-19B7-A873-F870-801BFF1D8C23}"/>
              </a:ext>
            </a:extLst>
          </p:cNvPr>
          <p:cNvPicPr>
            <a:picLocks noChangeAspect="1"/>
          </p:cNvPicPr>
          <p:nvPr/>
        </p:nvPicPr>
        <p:blipFill>
          <a:blip r:embed="rId5"/>
          <a:srcRect t="12586" b="10291"/>
          <a:stretch>
            <a:fillRect/>
          </a:stretch>
        </p:blipFill>
        <p:spPr>
          <a:xfrm>
            <a:off x="3764640" y="4511255"/>
            <a:ext cx="2364793" cy="1823790"/>
          </a:xfrm>
          <a:prstGeom prst="rect">
            <a:avLst/>
          </a:prstGeom>
        </p:spPr>
      </p:pic>
      <p:sp>
        <p:nvSpPr>
          <p:cNvPr id="18" name="TextBox 3">
            <a:extLst>
              <a:ext uri="{FF2B5EF4-FFF2-40B4-BE49-F238E27FC236}">
                <a16:creationId xmlns:a16="http://schemas.microsoft.com/office/drawing/2014/main" id="{50F301DD-E302-C87D-CBF5-92F659A4BBF9}"/>
              </a:ext>
            </a:extLst>
          </p:cNvPr>
          <p:cNvSpPr txBox="1"/>
          <p:nvPr/>
        </p:nvSpPr>
        <p:spPr>
          <a:xfrm>
            <a:off x="3591173" y="6263386"/>
            <a:ext cx="2947058"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Locking Pill Organizer with Timer</a:t>
            </a:r>
            <a:endParaRPr lang="en-US">
              <a:solidFill>
                <a:schemeClr val="tx1">
                  <a:lumMod val="50000"/>
                </a:schemeClr>
              </a:solidFill>
            </a:endParaRPr>
          </a:p>
        </p:txBody>
      </p:sp>
      <p:pic>
        <p:nvPicPr>
          <p:cNvPr id="12" name="Picture 11" descr="Close-up of a hand using a purple handheld tool to press medication through the foil backing of a blister pack. Several orange and green capsules remain sealed in the individual blister compartments.">
            <a:extLst>
              <a:ext uri="{FF2B5EF4-FFF2-40B4-BE49-F238E27FC236}">
                <a16:creationId xmlns:a16="http://schemas.microsoft.com/office/drawing/2014/main" id="{EF8710C0-65BA-7E12-BD1E-D8C53068F538}"/>
              </a:ext>
            </a:extLst>
          </p:cNvPr>
          <p:cNvPicPr>
            <a:picLocks noChangeAspect="1"/>
          </p:cNvPicPr>
          <p:nvPr/>
        </p:nvPicPr>
        <p:blipFill>
          <a:blip r:embed="rId6"/>
          <a:stretch>
            <a:fillRect/>
          </a:stretch>
        </p:blipFill>
        <p:spPr>
          <a:xfrm>
            <a:off x="6538231" y="4599960"/>
            <a:ext cx="1886567" cy="1886567"/>
          </a:xfrm>
          <a:prstGeom prst="rect">
            <a:avLst/>
          </a:prstGeom>
          <a:ln>
            <a:solidFill>
              <a:schemeClr val="tx1">
                <a:lumMod val="50000"/>
              </a:schemeClr>
            </a:solidFill>
          </a:ln>
        </p:spPr>
      </p:pic>
      <p:sp>
        <p:nvSpPr>
          <p:cNvPr id="15" name="TextBox 3">
            <a:extLst>
              <a:ext uri="{FF2B5EF4-FFF2-40B4-BE49-F238E27FC236}">
                <a16:creationId xmlns:a16="http://schemas.microsoft.com/office/drawing/2014/main" id="{4258E454-E97F-5D92-D822-CDA9E322EFB0}"/>
              </a:ext>
            </a:extLst>
          </p:cNvPr>
          <p:cNvSpPr txBox="1"/>
          <p:nvPr/>
        </p:nvSpPr>
        <p:spPr>
          <a:xfrm>
            <a:off x="6441831" y="6482089"/>
            <a:ext cx="2664847"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3D Printed Blister Pack Opener</a:t>
            </a:r>
            <a:endParaRPr lang="en-US">
              <a:solidFill>
                <a:schemeClr val="tx1">
                  <a:lumMod val="50000"/>
                </a:schemeClr>
              </a:solidFill>
            </a:endParaRPr>
          </a:p>
        </p:txBody>
      </p:sp>
      <p:pic>
        <p:nvPicPr>
          <p:cNvPr id="14" name="Picture 13" descr="A hand using a blue assistive bottle-opening tool fitted over the cap of a brown medication bottle, which rests on a red circular nonslip mat. A second view of the blue opener shows its large gripping surface and red button.">
            <a:extLst>
              <a:ext uri="{FF2B5EF4-FFF2-40B4-BE49-F238E27FC236}">
                <a16:creationId xmlns:a16="http://schemas.microsoft.com/office/drawing/2014/main" id="{CB64AA42-383B-1067-26AB-472DE640D8F1}"/>
              </a:ext>
            </a:extLst>
          </p:cNvPr>
          <p:cNvPicPr>
            <a:picLocks noChangeAspect="1"/>
          </p:cNvPicPr>
          <p:nvPr/>
        </p:nvPicPr>
        <p:blipFill>
          <a:blip r:embed="rId7"/>
          <a:stretch>
            <a:fillRect/>
          </a:stretch>
        </p:blipFill>
        <p:spPr>
          <a:xfrm>
            <a:off x="9590648" y="4449084"/>
            <a:ext cx="2229731" cy="2031178"/>
          </a:xfrm>
          <a:prstGeom prst="rect">
            <a:avLst/>
          </a:prstGeom>
        </p:spPr>
      </p:pic>
      <p:sp>
        <p:nvSpPr>
          <p:cNvPr id="17" name="TextBox 3">
            <a:extLst>
              <a:ext uri="{FF2B5EF4-FFF2-40B4-BE49-F238E27FC236}">
                <a16:creationId xmlns:a16="http://schemas.microsoft.com/office/drawing/2014/main" id="{D6DFBFCD-06B4-106E-5516-02F247AE2471}"/>
              </a:ext>
            </a:extLst>
          </p:cNvPr>
          <p:cNvSpPr txBox="1"/>
          <p:nvPr/>
        </p:nvSpPr>
        <p:spPr>
          <a:xfrm>
            <a:off x="9219027" y="6482090"/>
            <a:ext cx="3507462" cy="307777"/>
          </a:xfrm>
          <a:prstGeom prst="rect">
            <a:avLst/>
          </a:prstGeom>
          <a:noFill/>
        </p:spPr>
        <p:txBody>
          <a:bodyPr wrap="square" lIns="91440" tIns="45720" rIns="91440" bIns="45720" rtlCol="0" anchor="t">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err="1">
                <a:solidFill>
                  <a:schemeClr val="tx1">
                    <a:lumMod val="50000"/>
                  </a:schemeClr>
                </a:solidFill>
              </a:rPr>
              <a:t>Remedic</a:t>
            </a:r>
            <a:r>
              <a:rPr lang="en-US" sz="1400">
                <a:solidFill>
                  <a:schemeClr val="tx1">
                    <a:lumMod val="50000"/>
                  </a:schemeClr>
                </a:solidFill>
              </a:rPr>
              <a:t> Medicine Bottle Opener</a:t>
            </a:r>
            <a:endParaRPr lang="en-US">
              <a:solidFill>
                <a:schemeClr val="tx1">
                  <a:lumMod val="50000"/>
                </a:schemeClr>
              </a:solidFill>
            </a:endParaRPr>
          </a:p>
        </p:txBody>
      </p:sp>
    </p:spTree>
    <p:extLst>
      <p:ext uri="{BB962C8B-B14F-4D97-AF65-F5344CB8AC3E}">
        <p14:creationId xmlns:p14="http://schemas.microsoft.com/office/powerpoint/2010/main" val="3607733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745B7-8515-9F92-6425-3AA83E4B17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6B20C1-D32D-CC4E-8062-649A155A2C21}"/>
              </a:ext>
            </a:extLst>
          </p:cNvPr>
          <p:cNvSpPr>
            <a:spLocks noGrp="1"/>
          </p:cNvSpPr>
          <p:nvPr>
            <p:ph type="title"/>
          </p:nvPr>
        </p:nvSpPr>
        <p:spPr>
          <a:xfrm>
            <a:off x="208823" y="1571635"/>
            <a:ext cx="5372828" cy="868680"/>
          </a:xfrm>
        </p:spPr>
        <p:txBody>
          <a:bodyPr/>
          <a:lstStyle/>
          <a:p>
            <a:r>
              <a:rPr lang="en-US" sz="3400"/>
              <a:t>Grasp and Reach Supports</a:t>
            </a:r>
          </a:p>
        </p:txBody>
      </p:sp>
      <p:sp>
        <p:nvSpPr>
          <p:cNvPr id="3" name="Content Placeholder 2">
            <a:extLst>
              <a:ext uri="{FF2B5EF4-FFF2-40B4-BE49-F238E27FC236}">
                <a16:creationId xmlns:a16="http://schemas.microsoft.com/office/drawing/2014/main" id="{15A5A080-7843-DAF2-22F2-C82DD53871A2}"/>
              </a:ext>
            </a:extLst>
          </p:cNvPr>
          <p:cNvSpPr>
            <a:spLocks noGrp="1"/>
          </p:cNvSpPr>
          <p:nvPr>
            <p:ph idx="1"/>
          </p:nvPr>
        </p:nvSpPr>
        <p:spPr>
          <a:xfrm>
            <a:off x="394208" y="2522992"/>
            <a:ext cx="5984404" cy="2522139"/>
          </a:xfrm>
        </p:spPr>
        <p:txBody>
          <a:bodyPr vert="horz" lIns="91440" tIns="45720" rIns="91440" bIns="45720" rtlCol="0" anchor="t">
            <a:noAutofit/>
          </a:bodyPr>
          <a:lstStyle/>
          <a:p>
            <a:pPr marL="457200" lvl="1" indent="-406400">
              <a:lnSpc>
                <a:spcPts val="2600"/>
              </a:lnSpc>
              <a:spcBef>
                <a:spcPts val="1000"/>
              </a:spcBef>
              <a:buSzPct val="109000"/>
              <a:buFont typeface="Arial" charset="0"/>
              <a:buChar char="•"/>
            </a:pPr>
            <a:r>
              <a:rPr lang="en-US" spc="-50" dirty="0">
                <a:solidFill>
                  <a:srgbClr val="000000"/>
                </a:solidFill>
                <a:latin typeface="Arial"/>
                <a:cs typeface="Arial"/>
              </a:rPr>
              <a:t>Range of tools and modifications for grasping, reaching, holding, and manipulating objects</a:t>
            </a:r>
          </a:p>
          <a:p>
            <a:pPr marL="457200" lvl="1" indent="-406400">
              <a:lnSpc>
                <a:spcPts val="2600"/>
              </a:lnSpc>
              <a:spcBef>
                <a:spcPts val="1000"/>
              </a:spcBef>
              <a:buSzPct val="109000"/>
              <a:buFont typeface="Arial" charset="0"/>
              <a:buChar char="•"/>
            </a:pPr>
            <a:endParaRPr lang="en-US" spc="-50">
              <a:solidFill>
                <a:srgbClr val="000000"/>
              </a:solidFill>
            </a:endParaRPr>
          </a:p>
          <a:p>
            <a:pPr marL="457200" lvl="1" indent="-406400">
              <a:lnSpc>
                <a:spcPts val="2600"/>
              </a:lnSpc>
              <a:spcBef>
                <a:spcPts val="1000"/>
              </a:spcBef>
              <a:buSzPct val="109000"/>
              <a:buFont typeface="Arial" charset="0"/>
              <a:buChar char="•"/>
            </a:pPr>
            <a:endParaRPr lang="en-US" spc="-50">
              <a:solidFill>
                <a:srgbClr val="000000"/>
              </a:solidFill>
            </a:endParaRPr>
          </a:p>
          <a:p>
            <a:endParaRPr lang="en-US"/>
          </a:p>
        </p:txBody>
      </p:sp>
      <p:pic>
        <p:nvPicPr>
          <p:cNvPr id="27" name="Picture 26" descr="Hand holding a small round device that is suctioning cards off the table">
            <a:extLst>
              <a:ext uri="{FF2B5EF4-FFF2-40B4-BE49-F238E27FC236}">
                <a16:creationId xmlns:a16="http://schemas.microsoft.com/office/drawing/2014/main" id="{CFA693F5-6F57-C1A5-68B5-74312C046892}"/>
              </a:ext>
            </a:extLst>
          </p:cNvPr>
          <p:cNvPicPr>
            <a:picLocks noChangeAspect="1"/>
          </p:cNvPicPr>
          <p:nvPr/>
        </p:nvPicPr>
        <p:blipFill>
          <a:blip r:embed="rId3"/>
          <a:stretch>
            <a:fillRect/>
          </a:stretch>
        </p:blipFill>
        <p:spPr>
          <a:xfrm>
            <a:off x="6378612" y="1173791"/>
            <a:ext cx="2610270" cy="2610270"/>
          </a:xfrm>
          <a:prstGeom prst="rect">
            <a:avLst/>
          </a:prstGeom>
        </p:spPr>
      </p:pic>
      <p:sp>
        <p:nvSpPr>
          <p:cNvPr id="29" name="TextBox 28">
            <a:extLst>
              <a:ext uri="{FF2B5EF4-FFF2-40B4-BE49-F238E27FC236}">
                <a16:creationId xmlns:a16="http://schemas.microsoft.com/office/drawing/2014/main" id="{612E9892-0C65-C852-F815-E41654061B0D}"/>
              </a:ext>
              <a:ext uri="{C183D7F6-B498-43B3-948B-1728B52AA6E4}">
                <adec:decorative xmlns:adec="http://schemas.microsoft.com/office/drawing/2017/decorative" val="0"/>
              </a:ext>
            </a:extLst>
          </p:cNvPr>
          <p:cNvSpPr txBox="1"/>
          <p:nvPr/>
        </p:nvSpPr>
        <p:spPr>
          <a:xfrm>
            <a:off x="6454819" y="3794519"/>
            <a:ext cx="2474835" cy="307777"/>
          </a:xfrm>
          <a:prstGeom prst="rect">
            <a:avLst/>
          </a:prstGeom>
          <a:noFill/>
        </p:spPr>
        <p:txBody>
          <a:bodyPr wrap="square" rtlCol="0">
            <a:spAutoFit/>
          </a:bodyPr>
          <a:lstStyle/>
          <a:p>
            <a:r>
              <a:rPr lang="en-US" sz="1400" err="1">
                <a:solidFill>
                  <a:srgbClr val="000000"/>
                </a:solidFill>
              </a:rPr>
              <a:t>P’kup</a:t>
            </a:r>
            <a:r>
              <a:rPr lang="en-US" sz="1400">
                <a:solidFill>
                  <a:srgbClr val="000000"/>
                </a:solidFill>
              </a:rPr>
              <a:t> Card Tool</a:t>
            </a:r>
          </a:p>
        </p:txBody>
      </p:sp>
      <p:pic>
        <p:nvPicPr>
          <p:cNvPr id="9" name="Picture 2" descr="Two people outside, one using a short reacher to grab a water bottle while sitting in a wheelchair.">
            <a:extLst>
              <a:ext uri="{FF2B5EF4-FFF2-40B4-BE49-F238E27FC236}">
                <a16:creationId xmlns:a16="http://schemas.microsoft.com/office/drawing/2014/main" id="{88C8580D-5009-BE66-E682-568DFA6C09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4538" y="318884"/>
            <a:ext cx="2768640" cy="2768640"/>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96863FB-2934-0C1E-177E-7E744E987360}"/>
              </a:ext>
              <a:ext uri="{C183D7F6-B498-43B3-948B-1728B52AA6E4}">
                <adec:decorative xmlns:adec="http://schemas.microsoft.com/office/drawing/2017/decorative" val="0"/>
              </a:ext>
            </a:extLst>
          </p:cNvPr>
          <p:cNvSpPr txBox="1"/>
          <p:nvPr/>
        </p:nvSpPr>
        <p:spPr>
          <a:xfrm>
            <a:off x="9164683" y="3121223"/>
            <a:ext cx="2474835" cy="307777"/>
          </a:xfrm>
          <a:prstGeom prst="rect">
            <a:avLst/>
          </a:prstGeom>
          <a:noFill/>
        </p:spPr>
        <p:txBody>
          <a:bodyPr wrap="square" rtlCol="0">
            <a:spAutoFit/>
          </a:bodyPr>
          <a:lstStyle/>
          <a:p>
            <a:r>
              <a:rPr lang="en-US" sz="1400">
                <a:solidFill>
                  <a:srgbClr val="000000"/>
                </a:solidFill>
              </a:rPr>
              <a:t>Short Reacher</a:t>
            </a:r>
          </a:p>
        </p:txBody>
      </p:sp>
      <p:pic>
        <p:nvPicPr>
          <p:cNvPr id="18" name="Picture 17" descr="All-in-One Dressing Aid Tool">
            <a:extLst>
              <a:ext uri="{FF2B5EF4-FFF2-40B4-BE49-F238E27FC236}">
                <a16:creationId xmlns:a16="http://schemas.microsoft.com/office/drawing/2014/main" id="{7F9F6425-24BE-3476-A6B7-239D6C81BA26}"/>
              </a:ext>
            </a:extLst>
          </p:cNvPr>
          <p:cNvPicPr>
            <a:picLocks noChangeAspect="1"/>
          </p:cNvPicPr>
          <p:nvPr/>
        </p:nvPicPr>
        <p:blipFill>
          <a:blip r:embed="rId5"/>
          <a:stretch>
            <a:fillRect/>
          </a:stretch>
        </p:blipFill>
        <p:spPr>
          <a:xfrm>
            <a:off x="546989" y="3429000"/>
            <a:ext cx="2854916" cy="2854916"/>
          </a:xfrm>
          <a:prstGeom prst="rect">
            <a:avLst/>
          </a:prstGeom>
        </p:spPr>
      </p:pic>
      <p:sp>
        <p:nvSpPr>
          <p:cNvPr id="24" name="TextBox 23">
            <a:extLst>
              <a:ext uri="{FF2B5EF4-FFF2-40B4-BE49-F238E27FC236}">
                <a16:creationId xmlns:a16="http://schemas.microsoft.com/office/drawing/2014/main" id="{BD5A6573-5EB4-2A74-0513-4C6303105209}"/>
              </a:ext>
              <a:ext uri="{C183D7F6-B498-43B3-948B-1728B52AA6E4}">
                <adec:decorative xmlns:adec="http://schemas.microsoft.com/office/drawing/2017/decorative" val="0"/>
              </a:ext>
            </a:extLst>
          </p:cNvPr>
          <p:cNvSpPr txBox="1"/>
          <p:nvPr/>
        </p:nvSpPr>
        <p:spPr>
          <a:xfrm>
            <a:off x="514849" y="6287117"/>
            <a:ext cx="2474835" cy="307777"/>
          </a:xfrm>
          <a:prstGeom prst="rect">
            <a:avLst/>
          </a:prstGeom>
          <a:noFill/>
        </p:spPr>
        <p:txBody>
          <a:bodyPr wrap="square" rtlCol="0">
            <a:spAutoFit/>
          </a:bodyPr>
          <a:lstStyle/>
          <a:p>
            <a:r>
              <a:rPr lang="en-US" sz="1400">
                <a:solidFill>
                  <a:srgbClr val="000000"/>
                </a:solidFill>
              </a:rPr>
              <a:t>Pocket Dresser Multi-Tool</a:t>
            </a:r>
          </a:p>
        </p:txBody>
      </p:sp>
      <p:pic>
        <p:nvPicPr>
          <p:cNvPr id="15" name="Picture 8" descr="A hand holding a garden hose spray water onto a garden with an open palm, as the hose is mounted to a universal cuff.">
            <a:extLst>
              <a:ext uri="{FF2B5EF4-FFF2-40B4-BE49-F238E27FC236}">
                <a16:creationId xmlns:a16="http://schemas.microsoft.com/office/drawing/2014/main" id="{2A5403EF-55E8-7674-0AF3-87B78BBC373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0043"/>
          <a:stretch>
            <a:fillRect/>
          </a:stretch>
        </p:blipFill>
        <p:spPr bwMode="auto">
          <a:xfrm>
            <a:off x="3631113" y="3562208"/>
            <a:ext cx="2106070" cy="2724909"/>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F4E807AC-4D73-0AA7-602C-3D7CAFDCBF46}"/>
              </a:ext>
              <a:ext uri="{C183D7F6-B498-43B3-948B-1728B52AA6E4}">
                <adec:decorative xmlns:adec="http://schemas.microsoft.com/office/drawing/2017/decorative" val="0"/>
              </a:ext>
            </a:extLst>
          </p:cNvPr>
          <p:cNvSpPr txBox="1"/>
          <p:nvPr/>
        </p:nvSpPr>
        <p:spPr>
          <a:xfrm>
            <a:off x="3497957" y="6287117"/>
            <a:ext cx="2610270" cy="307778"/>
          </a:xfrm>
          <a:prstGeom prst="rect">
            <a:avLst/>
          </a:prstGeom>
          <a:noFill/>
        </p:spPr>
        <p:txBody>
          <a:bodyPr wrap="square" rtlCol="0">
            <a:spAutoFit/>
          </a:bodyPr>
          <a:lstStyle/>
          <a:p>
            <a:r>
              <a:rPr lang="en-US" sz="1400">
                <a:solidFill>
                  <a:srgbClr val="000000"/>
                </a:solidFill>
              </a:rPr>
              <a:t>DIY Universal Cuff for Hose</a:t>
            </a:r>
          </a:p>
        </p:txBody>
      </p:sp>
      <p:pic>
        <p:nvPicPr>
          <p:cNvPr id="17" name="Picture 16" descr="Metal extender coming off a sink faucet handle ">
            <a:extLst>
              <a:ext uri="{FF2B5EF4-FFF2-40B4-BE49-F238E27FC236}">
                <a16:creationId xmlns:a16="http://schemas.microsoft.com/office/drawing/2014/main" id="{388EE711-8DDD-E96B-B54F-236D8161B05F}"/>
              </a:ext>
            </a:extLst>
          </p:cNvPr>
          <p:cNvPicPr>
            <a:picLocks noChangeAspect="1"/>
          </p:cNvPicPr>
          <p:nvPr/>
        </p:nvPicPr>
        <p:blipFill>
          <a:blip r:embed="rId7"/>
          <a:stretch>
            <a:fillRect/>
          </a:stretch>
        </p:blipFill>
        <p:spPr>
          <a:xfrm>
            <a:off x="5989213" y="4275560"/>
            <a:ext cx="3036626" cy="2030744"/>
          </a:xfrm>
          <a:prstGeom prst="rect">
            <a:avLst/>
          </a:prstGeom>
          <a:ln>
            <a:solidFill>
              <a:schemeClr val="tx1">
                <a:lumMod val="50000"/>
              </a:schemeClr>
            </a:solidFill>
          </a:ln>
        </p:spPr>
      </p:pic>
      <p:sp>
        <p:nvSpPr>
          <p:cNvPr id="22" name="TextBox 21">
            <a:extLst>
              <a:ext uri="{FF2B5EF4-FFF2-40B4-BE49-F238E27FC236}">
                <a16:creationId xmlns:a16="http://schemas.microsoft.com/office/drawing/2014/main" id="{A20DC664-954A-6197-3037-2749BE73DA38}"/>
              </a:ext>
              <a:ext uri="{C183D7F6-B498-43B3-948B-1728B52AA6E4}">
                <adec:decorative xmlns:adec="http://schemas.microsoft.com/office/drawing/2017/decorative" val="0"/>
              </a:ext>
            </a:extLst>
          </p:cNvPr>
          <p:cNvSpPr txBox="1"/>
          <p:nvPr/>
        </p:nvSpPr>
        <p:spPr>
          <a:xfrm>
            <a:off x="5923766" y="6287117"/>
            <a:ext cx="2474835" cy="307777"/>
          </a:xfrm>
          <a:prstGeom prst="rect">
            <a:avLst/>
          </a:prstGeom>
          <a:noFill/>
        </p:spPr>
        <p:txBody>
          <a:bodyPr wrap="square" rtlCol="0">
            <a:spAutoFit/>
          </a:bodyPr>
          <a:lstStyle/>
          <a:p>
            <a:r>
              <a:rPr lang="en-US" sz="1400">
                <a:solidFill>
                  <a:srgbClr val="000000"/>
                </a:solidFill>
              </a:rPr>
              <a:t>Faucet Handle Extender</a:t>
            </a:r>
          </a:p>
        </p:txBody>
      </p:sp>
      <p:pic>
        <p:nvPicPr>
          <p:cNvPr id="12" name="Picture 6" descr="Four hands holding silverware, a toothbrush, and a comb using the EaZyhold silicone universal cuff to wrap the item so it can be held with an open palm.">
            <a:extLst>
              <a:ext uri="{FF2B5EF4-FFF2-40B4-BE49-F238E27FC236}">
                <a16:creationId xmlns:a16="http://schemas.microsoft.com/office/drawing/2014/main" id="{7717E2CA-D16B-2C3A-D8AE-50A13FF7AB3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2610"/>
          <a:stretch>
            <a:fillRect/>
          </a:stretch>
        </p:blipFill>
        <p:spPr bwMode="auto">
          <a:xfrm>
            <a:off x="9214538" y="3668307"/>
            <a:ext cx="2768641" cy="2640445"/>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A960CF9-E64D-6DEB-5190-3CD9BF4D3040}"/>
              </a:ext>
              <a:ext uri="{C183D7F6-B498-43B3-948B-1728B52AA6E4}">
                <adec:decorative xmlns:adec="http://schemas.microsoft.com/office/drawing/2017/decorative" val="0"/>
              </a:ext>
            </a:extLst>
          </p:cNvPr>
          <p:cNvSpPr txBox="1"/>
          <p:nvPr/>
        </p:nvSpPr>
        <p:spPr>
          <a:xfrm>
            <a:off x="9138667" y="6306304"/>
            <a:ext cx="3036626" cy="307777"/>
          </a:xfrm>
          <a:prstGeom prst="rect">
            <a:avLst/>
          </a:prstGeom>
          <a:noFill/>
        </p:spPr>
        <p:txBody>
          <a:bodyPr wrap="square" rtlCol="0">
            <a:spAutoFit/>
          </a:bodyPr>
          <a:lstStyle/>
          <a:p>
            <a:r>
              <a:rPr lang="en-US" sz="1400" err="1">
                <a:solidFill>
                  <a:srgbClr val="000000"/>
                </a:solidFill>
              </a:rPr>
              <a:t>EaZyHold</a:t>
            </a:r>
            <a:r>
              <a:rPr lang="en-US" sz="1400">
                <a:solidFill>
                  <a:srgbClr val="000000"/>
                </a:solidFill>
              </a:rPr>
              <a:t> Silicone Universal Cuffs</a:t>
            </a:r>
          </a:p>
        </p:txBody>
      </p:sp>
    </p:spTree>
    <p:extLst>
      <p:ext uri="{BB962C8B-B14F-4D97-AF65-F5344CB8AC3E}">
        <p14:creationId xmlns:p14="http://schemas.microsoft.com/office/powerpoint/2010/main" val="3576618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2E4D9-07F0-153A-596B-400B57CE5E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F9CDE-FE96-F7CF-A63D-F804866D6F0C}"/>
              </a:ext>
            </a:extLst>
          </p:cNvPr>
          <p:cNvSpPr>
            <a:spLocks noGrp="1"/>
          </p:cNvSpPr>
          <p:nvPr>
            <p:ph type="title"/>
          </p:nvPr>
        </p:nvSpPr>
        <p:spPr>
          <a:xfrm>
            <a:off x="394208" y="1504626"/>
            <a:ext cx="4086335" cy="868680"/>
          </a:xfrm>
        </p:spPr>
        <p:txBody>
          <a:bodyPr/>
          <a:lstStyle/>
          <a:p>
            <a:r>
              <a:rPr lang="en-US"/>
              <a:t>Home Automation</a:t>
            </a:r>
          </a:p>
        </p:txBody>
      </p:sp>
      <p:sp>
        <p:nvSpPr>
          <p:cNvPr id="3" name="Content Placeholder 2">
            <a:extLst>
              <a:ext uri="{FF2B5EF4-FFF2-40B4-BE49-F238E27FC236}">
                <a16:creationId xmlns:a16="http://schemas.microsoft.com/office/drawing/2014/main" id="{0CE86C6C-161E-C83D-98D1-75E54B3CD1BD}"/>
              </a:ext>
            </a:extLst>
          </p:cNvPr>
          <p:cNvSpPr>
            <a:spLocks noGrp="1"/>
          </p:cNvSpPr>
          <p:nvPr>
            <p:ph idx="1"/>
          </p:nvPr>
        </p:nvSpPr>
        <p:spPr>
          <a:xfrm>
            <a:off x="391564" y="2340429"/>
            <a:ext cx="3257503" cy="4048171"/>
          </a:xfrm>
        </p:spPr>
        <p:txBody>
          <a:bodyPr/>
          <a:lstStyle/>
          <a:p>
            <a:pPr marL="457200" lvl="1" indent="-406400">
              <a:lnSpc>
                <a:spcPts val="2600"/>
              </a:lnSpc>
              <a:spcBef>
                <a:spcPts val="1000"/>
              </a:spcBef>
              <a:buSzPct val="109000"/>
              <a:buFont typeface="Arial" charset="0"/>
              <a:buChar char="•"/>
            </a:pPr>
            <a:r>
              <a:rPr lang="en-US" spc="-50">
                <a:solidFill>
                  <a:srgbClr val="000000"/>
                </a:solidFill>
              </a:rPr>
              <a:t>Internet connected devices or “smart home”</a:t>
            </a:r>
          </a:p>
          <a:p>
            <a:pPr marL="457200" lvl="1" indent="-406400">
              <a:lnSpc>
                <a:spcPts val="2600"/>
              </a:lnSpc>
              <a:spcBef>
                <a:spcPts val="1000"/>
              </a:spcBef>
              <a:buSzPct val="109000"/>
              <a:buFont typeface="Arial" charset="0"/>
              <a:buChar char="•"/>
            </a:pPr>
            <a:r>
              <a:rPr lang="en-US" spc="-50">
                <a:solidFill>
                  <a:srgbClr val="000000"/>
                </a:solidFill>
              </a:rPr>
              <a:t>Infrared and radio control units do not require internet or voice assistant</a:t>
            </a:r>
          </a:p>
          <a:p>
            <a:pPr marL="457200" lvl="1" indent="-406400">
              <a:lnSpc>
                <a:spcPts val="2600"/>
              </a:lnSpc>
              <a:spcBef>
                <a:spcPts val="1000"/>
              </a:spcBef>
              <a:buSzPct val="109000"/>
              <a:buFont typeface="Arial" charset="0"/>
              <a:buChar char="•"/>
            </a:pPr>
            <a:r>
              <a:rPr lang="en-US" spc="-50">
                <a:solidFill>
                  <a:srgbClr val="000000"/>
                </a:solidFill>
              </a:rPr>
              <a:t>Factors to consider include setup and maintenance of a smart home system and tasks being completed</a:t>
            </a:r>
          </a:p>
          <a:p>
            <a:endParaRPr lang="en-US"/>
          </a:p>
        </p:txBody>
      </p:sp>
      <p:pic>
        <p:nvPicPr>
          <p:cNvPr id="9" name="Picture 8" descr="Small remote with on and off button on a keychain in front of an outlet plug.">
            <a:extLst>
              <a:ext uri="{FF2B5EF4-FFF2-40B4-BE49-F238E27FC236}">
                <a16:creationId xmlns:a16="http://schemas.microsoft.com/office/drawing/2014/main" id="{21E5A86A-C14D-2B02-E61C-4C7D4493D2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63" t="14470" r="10973" b="9770"/>
          <a:stretch>
            <a:fillRect/>
          </a:stretch>
        </p:blipFill>
        <p:spPr bwMode="auto">
          <a:xfrm>
            <a:off x="4480543" y="1772046"/>
            <a:ext cx="1638249" cy="166726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7">
            <a:extLst>
              <a:ext uri="{FF2B5EF4-FFF2-40B4-BE49-F238E27FC236}">
                <a16:creationId xmlns:a16="http://schemas.microsoft.com/office/drawing/2014/main" id="{EAC0E2E3-00F0-CD5B-7738-B93117F0E325}"/>
              </a:ext>
            </a:extLst>
          </p:cNvPr>
          <p:cNvSpPr txBox="1"/>
          <p:nvPr/>
        </p:nvSpPr>
        <p:spPr>
          <a:xfrm>
            <a:off x="4398292" y="3439315"/>
            <a:ext cx="1840024"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Remote Control Plug</a:t>
            </a:r>
          </a:p>
        </p:txBody>
      </p:sp>
      <p:pic>
        <p:nvPicPr>
          <p:cNvPr id="6" name="Picture 5" descr="Wall outlet with adapter plugged in next to a lava lamp that is plugged into the adapter and an Amazon Alexa device.">
            <a:extLst>
              <a:ext uri="{FF2B5EF4-FFF2-40B4-BE49-F238E27FC236}">
                <a16:creationId xmlns:a16="http://schemas.microsoft.com/office/drawing/2014/main" id="{F58BE171-5596-D8E9-2442-D705E2E5FB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966"/>
          <a:stretch>
            <a:fillRect/>
          </a:stretch>
        </p:blipFill>
        <p:spPr bwMode="auto">
          <a:xfrm>
            <a:off x="6342689" y="1684456"/>
            <a:ext cx="1926419" cy="1808554"/>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7" name="TextBox 3">
            <a:extLst>
              <a:ext uri="{FF2B5EF4-FFF2-40B4-BE49-F238E27FC236}">
                <a16:creationId xmlns:a16="http://schemas.microsoft.com/office/drawing/2014/main" id="{0F794158-80CF-A51A-8AD8-B5C53C2A2A8F}"/>
              </a:ext>
            </a:extLst>
          </p:cNvPr>
          <p:cNvSpPr txBox="1"/>
          <p:nvPr/>
        </p:nvSpPr>
        <p:spPr>
          <a:xfrm>
            <a:off x="6284393" y="3494821"/>
            <a:ext cx="2227001"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Alexa Smart Plug</a:t>
            </a:r>
          </a:p>
        </p:txBody>
      </p:sp>
      <p:pic>
        <p:nvPicPr>
          <p:cNvPr id="30" name="Picture 29" descr="Person holding cell phone with finger moving along ring of color, in front of a standalone lightbulb hanging from above.">
            <a:extLst>
              <a:ext uri="{FF2B5EF4-FFF2-40B4-BE49-F238E27FC236}">
                <a16:creationId xmlns:a16="http://schemas.microsoft.com/office/drawing/2014/main" id="{441E7120-E8A4-252E-60E3-0CDE37CA79B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984" r="27249"/>
          <a:stretch>
            <a:fillRect/>
          </a:stretch>
        </p:blipFill>
        <p:spPr bwMode="auto">
          <a:xfrm>
            <a:off x="8400377" y="1684456"/>
            <a:ext cx="2013005" cy="1808554"/>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31" name="TextBox 5">
            <a:extLst>
              <a:ext uri="{FF2B5EF4-FFF2-40B4-BE49-F238E27FC236}">
                <a16:creationId xmlns:a16="http://schemas.microsoft.com/office/drawing/2014/main" id="{5965F124-C8F5-2E4F-15C9-6EA2018521D7}"/>
              </a:ext>
            </a:extLst>
          </p:cNvPr>
          <p:cNvSpPr txBox="1"/>
          <p:nvPr/>
        </p:nvSpPr>
        <p:spPr>
          <a:xfrm>
            <a:off x="8308223" y="3493010"/>
            <a:ext cx="1474536"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Smart Lightbulb</a:t>
            </a:r>
          </a:p>
        </p:txBody>
      </p:sp>
      <p:pic>
        <p:nvPicPr>
          <p:cNvPr id="18" name="Picture 17" descr="Honeywell Smart Thermostat with screen reading 72 degrees and buttons next to options on the screen for Mode, Menu, and Fan, and an up and down arrow with a button labeled hold in between.">
            <a:extLst>
              <a:ext uri="{FF2B5EF4-FFF2-40B4-BE49-F238E27FC236}">
                <a16:creationId xmlns:a16="http://schemas.microsoft.com/office/drawing/2014/main" id="{DA963F1E-DB35-34D2-4AFF-C62F4965A4A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445" t="11451" r="8692" b="14667"/>
          <a:stretch>
            <a:fillRect/>
          </a:stretch>
        </p:blipFill>
        <p:spPr bwMode="auto">
          <a:xfrm>
            <a:off x="10468590" y="1589440"/>
            <a:ext cx="1558618" cy="135694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3">
            <a:extLst>
              <a:ext uri="{FF2B5EF4-FFF2-40B4-BE49-F238E27FC236}">
                <a16:creationId xmlns:a16="http://schemas.microsoft.com/office/drawing/2014/main" id="{9BF63203-E95E-E0A6-4549-F9C0608DBB02}"/>
              </a:ext>
            </a:extLst>
          </p:cNvPr>
          <p:cNvSpPr txBox="1"/>
          <p:nvPr/>
        </p:nvSpPr>
        <p:spPr>
          <a:xfrm>
            <a:off x="10468590" y="2986466"/>
            <a:ext cx="1558618" cy="523220"/>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Honeywell Smart Thermostat</a:t>
            </a:r>
          </a:p>
        </p:txBody>
      </p:sp>
      <p:pic>
        <p:nvPicPr>
          <p:cNvPr id="21" name="Picture 20" descr="Switchbot Bot is a small rectangular device with  small arm extending out of one side. Image shows Bot placed on four devices, including a rocker switch, buttons for small appliances, and the power button of a computer.">
            <a:extLst>
              <a:ext uri="{FF2B5EF4-FFF2-40B4-BE49-F238E27FC236}">
                <a16:creationId xmlns:a16="http://schemas.microsoft.com/office/drawing/2014/main" id="{DBD3DA54-4F1C-2320-7756-88FC5B7DF13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2204"/>
          <a:stretch>
            <a:fillRect/>
          </a:stretch>
        </p:blipFill>
        <p:spPr bwMode="auto">
          <a:xfrm>
            <a:off x="4237165" y="3996427"/>
            <a:ext cx="2851454" cy="2351570"/>
          </a:xfrm>
          <a:prstGeom prst="rect">
            <a:avLst/>
          </a:prstGeom>
          <a:noFill/>
          <a:ln>
            <a:solidFill>
              <a:schemeClr val="tx1">
                <a:lumMod val="50000"/>
              </a:schemeClr>
            </a:solidFill>
          </a:ln>
          <a:extLst>
            <a:ext uri="{909E8E84-426E-40DD-AFC4-6F175D3DCCD1}">
              <a14:hiddenFill xmlns:a14="http://schemas.microsoft.com/office/drawing/2010/main">
                <a:solidFill>
                  <a:srgbClr val="FFFFFF"/>
                </a:solidFill>
              </a14:hiddenFill>
            </a:ext>
          </a:extLst>
        </p:spPr>
      </p:pic>
      <p:sp>
        <p:nvSpPr>
          <p:cNvPr id="22" name="TextBox 3">
            <a:extLst>
              <a:ext uri="{FF2B5EF4-FFF2-40B4-BE49-F238E27FC236}">
                <a16:creationId xmlns:a16="http://schemas.microsoft.com/office/drawing/2014/main" id="{5174D3CF-ABBC-19EF-8077-3461A73DACA6}"/>
              </a:ext>
            </a:extLst>
          </p:cNvPr>
          <p:cNvSpPr txBox="1"/>
          <p:nvPr/>
        </p:nvSpPr>
        <p:spPr>
          <a:xfrm>
            <a:off x="4142636" y="6394060"/>
            <a:ext cx="3420504"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a:solidFill>
                  <a:schemeClr val="tx1">
                    <a:lumMod val="50000"/>
                  </a:schemeClr>
                </a:solidFill>
              </a:rPr>
              <a:t>Switchbot Bot on light switch and buttons</a:t>
            </a:r>
          </a:p>
        </p:txBody>
      </p:sp>
      <p:pic>
        <p:nvPicPr>
          <p:cNvPr id="33" name="Picture 32" descr="Roborock vacuum on charging base that has three reservoirs above the charging base next to screenshot of its map">
            <a:extLst>
              <a:ext uri="{FF2B5EF4-FFF2-40B4-BE49-F238E27FC236}">
                <a16:creationId xmlns:a16="http://schemas.microsoft.com/office/drawing/2014/main" id="{B57CF3EF-C0F8-86CA-F968-C8A9862AABE1}"/>
              </a:ext>
            </a:extLst>
          </p:cNvPr>
          <p:cNvPicPr>
            <a:picLocks noChangeAspect="1"/>
          </p:cNvPicPr>
          <p:nvPr/>
        </p:nvPicPr>
        <p:blipFill>
          <a:blip r:embed="rId8"/>
          <a:stretch>
            <a:fillRect/>
          </a:stretch>
        </p:blipFill>
        <p:spPr>
          <a:xfrm>
            <a:off x="7741628" y="3996427"/>
            <a:ext cx="3330502" cy="2381941"/>
          </a:xfrm>
          <a:prstGeom prst="rect">
            <a:avLst/>
          </a:prstGeom>
          <a:ln>
            <a:solidFill>
              <a:schemeClr val="tx1">
                <a:lumMod val="50000"/>
              </a:schemeClr>
            </a:solidFill>
          </a:ln>
        </p:spPr>
      </p:pic>
      <p:sp>
        <p:nvSpPr>
          <p:cNvPr id="25" name="TextBox 3">
            <a:extLst>
              <a:ext uri="{FF2B5EF4-FFF2-40B4-BE49-F238E27FC236}">
                <a16:creationId xmlns:a16="http://schemas.microsoft.com/office/drawing/2014/main" id="{5AB80067-3912-B677-95D0-4208AFFD2EA8}"/>
              </a:ext>
            </a:extLst>
          </p:cNvPr>
          <p:cNvSpPr txBox="1"/>
          <p:nvPr/>
        </p:nvSpPr>
        <p:spPr>
          <a:xfrm>
            <a:off x="7676718" y="6388225"/>
            <a:ext cx="4123718" cy="307777"/>
          </a:xfrm>
          <a:prstGeom prst="rect">
            <a:avLst/>
          </a:prstGeom>
          <a:noFill/>
        </p:spPr>
        <p:txBody>
          <a:bodyPr wrap="square" rtlCol="0">
            <a:sp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US" sz="1400" err="1">
                <a:solidFill>
                  <a:schemeClr val="tx1">
                    <a:lumMod val="50000"/>
                  </a:schemeClr>
                </a:solidFill>
              </a:rPr>
              <a:t>Roborock</a:t>
            </a:r>
            <a:r>
              <a:rPr lang="en-US" sz="1400">
                <a:solidFill>
                  <a:schemeClr val="tx1">
                    <a:lumMod val="50000"/>
                  </a:schemeClr>
                </a:solidFill>
              </a:rPr>
              <a:t> Self-Emptying Vacuum and Mop</a:t>
            </a:r>
          </a:p>
        </p:txBody>
      </p:sp>
    </p:spTree>
    <p:extLst>
      <p:ext uri="{BB962C8B-B14F-4D97-AF65-F5344CB8AC3E}">
        <p14:creationId xmlns:p14="http://schemas.microsoft.com/office/powerpoint/2010/main" val="2192797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5753D-82A4-2002-2490-6DDB5AC6DB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979F23-BBD6-706C-A576-74A67C9292A1}"/>
              </a:ext>
            </a:extLst>
          </p:cNvPr>
          <p:cNvSpPr>
            <a:spLocks noGrp="1"/>
          </p:cNvSpPr>
          <p:nvPr>
            <p:ph type="title"/>
          </p:nvPr>
        </p:nvSpPr>
        <p:spPr/>
        <p:txBody>
          <a:bodyPr/>
          <a:lstStyle/>
          <a:p>
            <a:r>
              <a:rPr lang="en-US"/>
              <a:t>Facilitating long-term use &amp; limiting abandonment</a:t>
            </a:r>
          </a:p>
        </p:txBody>
      </p:sp>
      <p:sp>
        <p:nvSpPr>
          <p:cNvPr id="3" name="Content Placeholder 2">
            <a:extLst>
              <a:ext uri="{FF2B5EF4-FFF2-40B4-BE49-F238E27FC236}">
                <a16:creationId xmlns:a16="http://schemas.microsoft.com/office/drawing/2014/main" id="{40EA5345-4638-3965-94B1-69AE634997DF}"/>
              </a:ext>
            </a:extLst>
          </p:cNvPr>
          <p:cNvSpPr>
            <a:spLocks noGrp="1"/>
          </p:cNvSpPr>
          <p:nvPr>
            <p:ph idx="1"/>
          </p:nvPr>
        </p:nvSpPr>
        <p:spPr>
          <a:xfrm>
            <a:off x="394208" y="2249723"/>
            <a:ext cx="10515600" cy="4413836"/>
          </a:xfrm>
        </p:spPr>
        <p:txBody>
          <a:bodyPr/>
          <a:lstStyle/>
          <a:p>
            <a:pPr marL="342889" indent="-342900"/>
            <a:r>
              <a:rPr lang="en-US" b="1">
                <a:solidFill>
                  <a:schemeClr val="tx1">
                    <a:lumMod val="50000"/>
                  </a:schemeClr>
                </a:solidFill>
              </a:rPr>
              <a:t>Selection and acquisition</a:t>
            </a:r>
            <a:endParaRPr lang="en-US" sz="1800" b="1"/>
          </a:p>
          <a:p>
            <a:pPr marL="800089" lvl="1" indent="-342900"/>
            <a:r>
              <a:rPr lang="en-US">
                <a:solidFill>
                  <a:schemeClr val="tx1">
                    <a:lumMod val="50000"/>
                  </a:schemeClr>
                </a:solidFill>
              </a:rPr>
              <a:t>When users are involved in selection, devices are more likely to be retained</a:t>
            </a:r>
          </a:p>
          <a:p>
            <a:pPr marL="800089" lvl="1" indent="-342900"/>
            <a:r>
              <a:rPr lang="en-US">
                <a:solidFill>
                  <a:schemeClr val="tx1">
                    <a:lumMod val="50000"/>
                  </a:schemeClr>
                </a:solidFill>
              </a:rPr>
              <a:t>Trialing of a device can assist in selection</a:t>
            </a:r>
          </a:p>
          <a:p>
            <a:pPr marL="342889" indent="-342900"/>
            <a:r>
              <a:rPr lang="en-US" b="1">
                <a:solidFill>
                  <a:schemeClr val="tx1">
                    <a:lumMod val="50000"/>
                  </a:schemeClr>
                </a:solidFill>
              </a:rPr>
              <a:t>Device performance</a:t>
            </a:r>
          </a:p>
          <a:p>
            <a:pPr marL="800077" lvl="1" indent="-342900"/>
            <a:r>
              <a:rPr lang="en-US">
                <a:solidFill>
                  <a:schemeClr val="tx1">
                    <a:lumMod val="50000"/>
                  </a:schemeClr>
                </a:solidFill>
              </a:rPr>
              <a:t>Considering how device meets user needs, its reliability, comfort, ease of use, safety, and durability</a:t>
            </a:r>
          </a:p>
          <a:p>
            <a:pPr marL="800077" lvl="1" indent="-342900"/>
            <a:r>
              <a:rPr lang="en-US">
                <a:solidFill>
                  <a:schemeClr val="tx1">
                    <a:lumMod val="50000"/>
                  </a:schemeClr>
                </a:solidFill>
              </a:rPr>
              <a:t>Selecting devices that are expected to be supported long-term, by established manufacturers and vendors</a:t>
            </a:r>
          </a:p>
          <a:p>
            <a:pPr marL="342889" indent="-342900"/>
            <a:r>
              <a:rPr lang="en-US">
                <a:solidFill>
                  <a:schemeClr val="tx1">
                    <a:lumMod val="50000"/>
                  </a:schemeClr>
                </a:solidFill>
              </a:rPr>
              <a:t>Training is often necessary for users and stakeholders and may </a:t>
            </a:r>
            <a:r>
              <a:rPr lang="en-US"/>
              <a:t>need to be ongoing</a:t>
            </a:r>
            <a:endParaRPr lang="en-US">
              <a:solidFill>
                <a:schemeClr val="tx1">
                  <a:lumMod val="50000"/>
                </a:schemeClr>
              </a:solidFill>
            </a:endParaRPr>
          </a:p>
          <a:p>
            <a:pPr marL="342889" indent="-342900"/>
            <a:r>
              <a:rPr lang="en-US">
                <a:solidFill>
                  <a:schemeClr val="tx1">
                    <a:lumMod val="50000"/>
                  </a:schemeClr>
                </a:solidFill>
              </a:rPr>
              <a:t>Considering </a:t>
            </a:r>
            <a:r>
              <a:rPr lang="en-US"/>
              <a:t>factors of the </a:t>
            </a:r>
            <a:r>
              <a:rPr lang="en-US">
                <a:solidFill>
                  <a:schemeClr val="tx1">
                    <a:lumMod val="50000"/>
                  </a:schemeClr>
                </a:solidFill>
              </a:rPr>
              <a:t>person-environment-technology fit throughout the process</a:t>
            </a:r>
            <a:endParaRPr lang="en-US" sz="2400"/>
          </a:p>
        </p:txBody>
      </p:sp>
    </p:spTree>
    <p:extLst>
      <p:ext uri="{BB962C8B-B14F-4D97-AF65-F5344CB8AC3E}">
        <p14:creationId xmlns:p14="http://schemas.microsoft.com/office/powerpoint/2010/main" val="819635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FA7FC-E50A-2A84-8855-DEC88F6D0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BF6E60-4F5A-2E3A-AA28-F8C1007930E7}"/>
              </a:ext>
            </a:extLst>
          </p:cNvPr>
          <p:cNvSpPr>
            <a:spLocks noGrp="1"/>
          </p:cNvSpPr>
          <p:nvPr>
            <p:ph type="title"/>
          </p:nvPr>
        </p:nvSpPr>
        <p:spPr/>
        <p:txBody>
          <a:bodyPr/>
          <a:lstStyle/>
          <a:p>
            <a:r>
              <a:rPr lang="en-US"/>
              <a:t>Western New York TRAID Center</a:t>
            </a:r>
          </a:p>
        </p:txBody>
      </p:sp>
      <p:sp>
        <p:nvSpPr>
          <p:cNvPr id="3" name="Content Placeholder 2">
            <a:extLst>
              <a:ext uri="{FF2B5EF4-FFF2-40B4-BE49-F238E27FC236}">
                <a16:creationId xmlns:a16="http://schemas.microsoft.com/office/drawing/2014/main" id="{EBAE7C82-FD07-8E50-7862-3EC75CD4BE67}"/>
              </a:ext>
            </a:extLst>
          </p:cNvPr>
          <p:cNvSpPr>
            <a:spLocks noGrp="1"/>
          </p:cNvSpPr>
          <p:nvPr>
            <p:ph idx="1"/>
          </p:nvPr>
        </p:nvSpPr>
        <p:spPr>
          <a:xfrm>
            <a:off x="394208" y="2340429"/>
            <a:ext cx="10515600" cy="4048171"/>
          </a:xfrm>
        </p:spPr>
        <p:txBody>
          <a:bodyPr/>
          <a:lstStyle/>
          <a:p>
            <a:pPr>
              <a:buSzPct val="150000"/>
            </a:pPr>
            <a:r>
              <a:rPr lang="en-US" spc="-50"/>
              <a:t>The University at Buffalo Center for Assistive Technology provides the NYS Technology-Related Assistance for Individuals with Disabilities (TRAID) Program in WNY</a:t>
            </a:r>
          </a:p>
          <a:p>
            <a:pPr>
              <a:buSzPct val="150000"/>
            </a:pPr>
            <a:r>
              <a:rPr lang="en-US"/>
              <a:t>Counties served: Erie, Niagara, Orleans, Genesee, Wyoming</a:t>
            </a:r>
          </a:p>
          <a:p>
            <a:pPr>
              <a:buSzPct val="150000"/>
            </a:pPr>
            <a:r>
              <a:rPr lang="en-US"/>
              <a:t>Free device loans and demonstrations for individuals with disabilities, their family members, professionals, and students</a:t>
            </a:r>
          </a:p>
          <a:p>
            <a:pPr>
              <a:buSzPct val="150000"/>
            </a:pPr>
            <a:r>
              <a:rPr lang="en-US"/>
              <a:t>An extensive inventory of AT devices is available, supporting all ages</a:t>
            </a:r>
          </a:p>
          <a:p>
            <a:pPr>
              <a:buSzPct val="150000"/>
            </a:pPr>
            <a:r>
              <a:rPr lang="en-US"/>
              <a:t>NYS counties are supported by </a:t>
            </a:r>
            <a:r>
              <a:rPr lang="en-US">
                <a:hlinkClick r:id="rId3"/>
              </a:rPr>
              <a:t>TRAID Programs</a:t>
            </a:r>
            <a:r>
              <a:rPr lang="en-US"/>
              <a:t> and other states’ programs are listed through the </a:t>
            </a:r>
            <a:r>
              <a:rPr lang="en-US">
                <a:hlinkClick r:id="rId4"/>
              </a:rPr>
              <a:t>National Assistive Technology Act Technical Assistance and Training (AT3) Center</a:t>
            </a:r>
            <a:endParaRPr lang="en-US"/>
          </a:p>
        </p:txBody>
      </p:sp>
    </p:spTree>
    <p:extLst>
      <p:ext uri="{BB962C8B-B14F-4D97-AF65-F5344CB8AC3E}">
        <p14:creationId xmlns:p14="http://schemas.microsoft.com/office/powerpoint/2010/main" val="4098511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B7294-CC1F-2860-5BD0-499A2F183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DF1EB-F386-08E0-9479-B882EA4E0FA6}"/>
              </a:ext>
            </a:extLst>
          </p:cNvPr>
          <p:cNvSpPr>
            <a:spLocks noGrp="1"/>
          </p:cNvSpPr>
          <p:nvPr>
            <p:ph type="title"/>
          </p:nvPr>
        </p:nvSpPr>
        <p:spPr/>
        <p:txBody>
          <a:bodyPr/>
          <a:lstStyle/>
          <a:p>
            <a:r>
              <a:rPr lang="en-US"/>
              <a:t>Contact CAT</a:t>
            </a:r>
          </a:p>
        </p:txBody>
      </p:sp>
      <p:sp>
        <p:nvSpPr>
          <p:cNvPr id="3" name="Content Placeholder 2">
            <a:extLst>
              <a:ext uri="{FF2B5EF4-FFF2-40B4-BE49-F238E27FC236}">
                <a16:creationId xmlns:a16="http://schemas.microsoft.com/office/drawing/2014/main" id="{61F58019-D85C-6635-7155-3AD3C28C9E10}"/>
              </a:ext>
            </a:extLst>
          </p:cNvPr>
          <p:cNvSpPr>
            <a:spLocks noGrp="1"/>
          </p:cNvSpPr>
          <p:nvPr>
            <p:ph idx="1"/>
          </p:nvPr>
        </p:nvSpPr>
        <p:spPr>
          <a:xfrm>
            <a:off x="394208" y="2627586"/>
            <a:ext cx="10515600" cy="3761014"/>
          </a:xfrm>
        </p:spPr>
        <p:txBody>
          <a:bodyPr vert="horz" lIns="91440" tIns="45720" rIns="91440" bIns="45720" rtlCol="0" anchor="t">
            <a:noAutofit/>
          </a:bodyPr>
          <a:lstStyle/>
          <a:p>
            <a:pPr marL="50800" indent="0" algn="ctr">
              <a:lnSpc>
                <a:spcPts val="1400"/>
              </a:lnSpc>
              <a:buSzPct val="150000"/>
              <a:buNone/>
            </a:pPr>
            <a:r>
              <a:rPr lang="en-US" sz="2800" dirty="0">
                <a:latin typeface="Arial"/>
                <a:cs typeface="Arial"/>
              </a:rPr>
              <a:t>210 John Glenn Drive, Suite 14</a:t>
            </a:r>
          </a:p>
          <a:p>
            <a:pPr marL="50800" indent="0" algn="ctr">
              <a:lnSpc>
                <a:spcPts val="1400"/>
              </a:lnSpc>
              <a:buSzPct val="150000"/>
              <a:buNone/>
            </a:pPr>
            <a:r>
              <a:rPr lang="en-US" sz="2800" dirty="0">
                <a:latin typeface="Arial"/>
                <a:cs typeface="Arial"/>
              </a:rPr>
              <a:t>Buffalo, NY 14228</a:t>
            </a:r>
          </a:p>
          <a:p>
            <a:pPr marL="50800" indent="0" algn="ctr">
              <a:lnSpc>
                <a:spcPts val="1400"/>
              </a:lnSpc>
              <a:buSzPct val="150000"/>
              <a:buNone/>
            </a:pPr>
            <a:endParaRPr lang="en-US" sz="2800"/>
          </a:p>
          <a:p>
            <a:pPr marL="50800" indent="0" algn="ctr">
              <a:lnSpc>
                <a:spcPts val="1400"/>
              </a:lnSpc>
              <a:buSzPct val="150000"/>
              <a:buNone/>
            </a:pPr>
            <a:r>
              <a:rPr lang="en-US" sz="2800" dirty="0">
                <a:latin typeface="Arial"/>
                <a:cs typeface="Arial"/>
              </a:rPr>
              <a:t>(716) 836-1168</a:t>
            </a:r>
          </a:p>
          <a:p>
            <a:pPr marL="50800" indent="0" algn="ctr">
              <a:lnSpc>
                <a:spcPts val="1400"/>
              </a:lnSpc>
              <a:buSzPct val="150000"/>
              <a:buNone/>
            </a:pPr>
            <a:endParaRPr lang="en-US" sz="2800"/>
          </a:p>
          <a:p>
            <a:pPr marL="50800" indent="0" algn="ctr">
              <a:lnSpc>
                <a:spcPts val="1400"/>
              </a:lnSpc>
              <a:buSzPct val="150000"/>
              <a:buNone/>
            </a:pPr>
            <a:r>
              <a:rPr lang="en-US" sz="2800" dirty="0">
                <a:solidFill>
                  <a:schemeClr val="tx2">
                    <a:lumMod val="75000"/>
                  </a:schemeClr>
                </a:solidFill>
                <a:latin typeface="Arial"/>
                <a:cs typeface="Arial"/>
                <a:hlinkClick r:id="rId3">
                  <a:extLst>
                    <a:ext uri="{A12FA001-AC4F-418D-AE19-62706E023703}">
                      <ahyp:hlinkClr xmlns:ahyp="http://schemas.microsoft.com/office/drawing/2018/hyperlinkcolor" val="tx"/>
                    </a:ext>
                  </a:extLst>
                </a:hlinkClick>
              </a:rPr>
              <a:t>cat-traid@buffalo.edu</a:t>
            </a:r>
            <a:endParaRPr lang="en-US" sz="2800" dirty="0">
              <a:solidFill>
                <a:schemeClr val="tx2">
                  <a:lumMod val="75000"/>
                </a:schemeClr>
              </a:solidFill>
              <a:latin typeface="Arial"/>
              <a:cs typeface="Arial"/>
            </a:endParaRPr>
          </a:p>
          <a:p>
            <a:pPr marL="50800" indent="0" algn="ctr">
              <a:lnSpc>
                <a:spcPts val="1400"/>
              </a:lnSpc>
              <a:buSzPct val="150000"/>
              <a:buNone/>
            </a:pPr>
            <a:endParaRPr lang="en-US" sz="2800">
              <a:solidFill>
                <a:schemeClr val="tx2">
                  <a:lumMod val="75000"/>
                </a:schemeClr>
              </a:solidFill>
            </a:endParaRPr>
          </a:p>
          <a:p>
            <a:pPr marL="50800" indent="0" algn="ctr">
              <a:lnSpc>
                <a:spcPts val="1400"/>
              </a:lnSpc>
              <a:buSzPct val="150000"/>
              <a:buNone/>
            </a:pPr>
            <a:endParaRPr lang="en-US" sz="2800">
              <a:solidFill>
                <a:schemeClr val="tx2">
                  <a:lumMod val="75000"/>
                </a:schemeClr>
              </a:solidFill>
            </a:endParaRPr>
          </a:p>
          <a:p>
            <a:pPr marL="50800" indent="0" algn="ctr">
              <a:lnSpc>
                <a:spcPts val="1400"/>
              </a:lnSpc>
              <a:buSzPct val="150000"/>
              <a:buNone/>
            </a:pPr>
            <a:endParaRPr lang="en-US" sz="2800">
              <a:solidFill>
                <a:schemeClr val="tx2">
                  <a:lumMod val="75000"/>
                </a:schemeClr>
              </a:solidFill>
            </a:endParaRPr>
          </a:p>
          <a:p>
            <a:pPr marL="50800" indent="0" algn="ctr">
              <a:lnSpc>
                <a:spcPts val="1400"/>
              </a:lnSpc>
              <a:buSzPct val="150000"/>
              <a:buNone/>
            </a:pPr>
            <a:r>
              <a:rPr lang="en-US" sz="2400" i="1" dirty="0">
                <a:latin typeface="Arial"/>
                <a:cs typeface="Arial"/>
              </a:rPr>
              <a:t>All services, including loan returns, are by appointment only</a:t>
            </a:r>
          </a:p>
          <a:p>
            <a:pPr marL="0" indent="0">
              <a:buNone/>
            </a:pPr>
            <a:endParaRPr lang="en-US"/>
          </a:p>
        </p:txBody>
      </p:sp>
    </p:spTree>
    <p:extLst>
      <p:ext uri="{BB962C8B-B14F-4D97-AF65-F5344CB8AC3E}">
        <p14:creationId xmlns:p14="http://schemas.microsoft.com/office/powerpoint/2010/main" val="2336830203"/>
      </p:ext>
    </p:extLst>
  </p:cSld>
  <p:clrMapOvr>
    <a:masterClrMapping/>
  </p:clrMapOvr>
</p:sld>
</file>

<file path=ppt/theme/theme1.xml><?xml version="1.0" encoding="utf-8"?>
<a:theme xmlns:a="http://schemas.openxmlformats.org/drawingml/2006/main" name="UB Unit Presentation Template">
  <a:themeElements>
    <a:clrScheme name="UB Brand Colors">
      <a:dk1>
        <a:srgbClr val="FFFFFF"/>
      </a:dk1>
      <a:lt1>
        <a:srgbClr val="4D4D4D"/>
      </a:lt1>
      <a:dk2>
        <a:srgbClr val="FFFFFF"/>
      </a:dk2>
      <a:lt2>
        <a:srgbClr val="005BBB"/>
      </a:lt2>
      <a:accent1>
        <a:srgbClr val="005BBB"/>
      </a:accent1>
      <a:accent2>
        <a:srgbClr val="2F9FD0"/>
      </a:accent2>
      <a:accent3>
        <a:srgbClr val="E56954"/>
      </a:accent3>
      <a:accent4>
        <a:srgbClr val="002F56"/>
      </a:accent4>
      <a:accent5>
        <a:srgbClr val="E3E3E3"/>
      </a:accent5>
      <a:accent6>
        <a:srgbClr val="006570"/>
      </a:accent6>
      <a:hlink>
        <a:srgbClr val="005BBB"/>
      </a:hlink>
      <a:folHlink>
        <a:srgbClr val="2F9F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C72C77EE0F954C8D5D00746E53AD24" ma:contentTypeVersion="16" ma:contentTypeDescription="Create a new document." ma:contentTypeScope="" ma:versionID="596d82be994cb7f436810ba0357ecba3">
  <xsd:schema xmlns:xsd="http://www.w3.org/2001/XMLSchema" xmlns:xs="http://www.w3.org/2001/XMLSchema" xmlns:p="http://schemas.microsoft.com/office/2006/metadata/properties" xmlns:ns2="726fc28a-e33e-464f-86b4-f346c3f1feca" xmlns:ns3="ab5ad5df-cae6-4ae9-9dd3-da17ebb01dd7" targetNamespace="http://schemas.microsoft.com/office/2006/metadata/properties" ma:root="true" ma:fieldsID="1269d4990ea29160d667ccdaa52f7ea1" ns2:_="" ns3:_="">
    <xsd:import namespace="726fc28a-e33e-464f-86b4-f346c3f1feca"/>
    <xsd:import namespace="ab5ad5df-cae6-4ae9-9dd3-da17ebb01d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6fc28a-e33e-464f-86b4-f346c3f1f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188a3d1-4a74-4b86-8fd8-1df873d70d0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5ad5df-cae6-4ae9-9dd3-da17ebb01d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d465430e-b2dc-4bcb-b9fc-88b37082bf2e}" ma:internalName="TaxCatchAll" ma:showField="CatchAllData" ma:web="ab5ad5df-cae6-4ae9-9dd3-da17ebb01d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b5ad5df-cae6-4ae9-9dd3-da17ebb01dd7" xsi:nil="true"/>
    <lcf76f155ced4ddcb4097134ff3c332f xmlns="726fc28a-e33e-464f-86b4-f346c3f1fec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6FB8869-AE38-40D9-AC3F-161D13FDD4E7}"/>
</file>

<file path=customXml/itemProps2.xml><?xml version="1.0" encoding="utf-8"?>
<ds:datastoreItem xmlns:ds="http://schemas.openxmlformats.org/officeDocument/2006/customXml" ds:itemID="{5C9E95A2-FAD0-45B6-ADE5-D1C295FD7A48}"/>
</file>

<file path=customXml/itemProps3.xml><?xml version="1.0" encoding="utf-8"?>
<ds:datastoreItem xmlns:ds="http://schemas.openxmlformats.org/officeDocument/2006/customXml" ds:itemID="{70870AC8-D659-4FA4-9BDF-89A2132175A0}"/>
</file>

<file path=docMetadata/LabelInfo.xml><?xml version="1.0" encoding="utf-8"?>
<clbl:labelList xmlns:clbl="http://schemas.microsoft.com/office/2020/mipLabelMetadata">
  <clbl:label id="{96464a8a-f8ed-40b1-99e2-5f6b50a20250}" enabled="0" method="" siteId="{96464a8a-f8ed-40b1-99e2-5f6b50a20250}" removed="1"/>
</clbl:labelList>
</file>

<file path=docProps/app.xml><?xml version="1.0" encoding="utf-8"?>
<Properties xmlns="http://schemas.openxmlformats.org/officeDocument/2006/extended-properties" xmlns:vt="http://schemas.openxmlformats.org/officeDocument/2006/docPropsVTypes">
  <Template/>
  <TotalTime>1</TotalTime>
  <Words>968</Words>
  <Application>Microsoft Office PowerPoint</Application>
  <PresentationFormat>Widescreen</PresentationFormat>
  <Paragraphs>152</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Arial</vt:lpstr>
      <vt:lpstr>Calibri</vt:lpstr>
      <vt:lpstr>Georgia</vt:lpstr>
      <vt:lpstr>System Font Regular</vt:lpstr>
      <vt:lpstr>UB Unit Presentation Template</vt:lpstr>
      <vt:lpstr>Overview of assistive technology and its diverse applications</vt:lpstr>
      <vt:lpstr>What is assistive technology?</vt:lpstr>
      <vt:lpstr>Categories of Assistive Technology</vt:lpstr>
      <vt:lpstr>Trends in Digital Technology</vt:lpstr>
      <vt:lpstr>Factors towards a Good “Fit”</vt:lpstr>
      <vt:lpstr>Person and Environment Factors</vt:lpstr>
      <vt:lpstr>Criteria for Evaluating AT</vt:lpstr>
      <vt:lpstr>Applications of Assistive Technology</vt:lpstr>
      <vt:lpstr>Bathing</vt:lpstr>
      <vt:lpstr>Bed Supports</vt:lpstr>
      <vt:lpstr>Medication Management</vt:lpstr>
      <vt:lpstr>Grasp and Reach Supports</vt:lpstr>
      <vt:lpstr>Home Automation</vt:lpstr>
      <vt:lpstr>Facilitating long-term use &amp; limiting abandonment</vt:lpstr>
      <vt:lpstr>Western New York TRAID Center</vt:lpstr>
      <vt:lpstr>Contact CAT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 Unit Presentation Template</dc:title>
  <dc:subject/>
  <dc:creator>University at Buffalo</dc:creator>
  <cp:keywords/>
  <dc:description/>
  <cp:lastModifiedBy>Erin Brunelle</cp:lastModifiedBy>
  <cp:revision>9</cp:revision>
  <dcterms:created xsi:type="dcterms:W3CDTF">2026-02-26T21:32:20Z</dcterms:created>
  <dcterms:modified xsi:type="dcterms:W3CDTF">2026-09-24T19:44:58Z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0x010100C1C72C77EE0F954C8D5D00746E53AD24</vt:lpwstr>
  </property>
</Properties>
</file>